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5.xml" ContentType="application/vnd.openxmlformats-officedocument.drawingml.diagramLayout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  <p:sldMasterId id="2147483685" r:id="rId3"/>
    <p:sldMasterId id="2147483700" r:id="rId4"/>
  </p:sldMasterIdLst>
  <p:notesMasterIdLst>
    <p:notesMasterId r:id="rId31"/>
  </p:notesMasterIdLst>
  <p:handoutMasterIdLst>
    <p:handoutMasterId r:id="rId32"/>
  </p:handoutMasterIdLst>
  <p:sldIdLst>
    <p:sldId id="268" r:id="rId5"/>
    <p:sldId id="269" r:id="rId6"/>
    <p:sldId id="271" r:id="rId7"/>
    <p:sldId id="270" r:id="rId8"/>
    <p:sldId id="294" r:id="rId9"/>
    <p:sldId id="272" r:id="rId10"/>
    <p:sldId id="273" r:id="rId11"/>
    <p:sldId id="274" r:id="rId12"/>
    <p:sldId id="275" r:id="rId13"/>
    <p:sldId id="276" r:id="rId14"/>
    <p:sldId id="278" r:id="rId15"/>
    <p:sldId id="283" r:id="rId16"/>
    <p:sldId id="279" r:id="rId17"/>
    <p:sldId id="280" r:id="rId18"/>
    <p:sldId id="281" r:id="rId19"/>
    <p:sldId id="286" r:id="rId20"/>
    <p:sldId id="282" r:id="rId21"/>
    <p:sldId id="284" r:id="rId22"/>
    <p:sldId id="285" r:id="rId23"/>
    <p:sldId id="288" r:id="rId24"/>
    <p:sldId id="289" r:id="rId25"/>
    <p:sldId id="290" r:id="rId26"/>
    <p:sldId id="291" r:id="rId27"/>
    <p:sldId id="293" r:id="rId28"/>
    <p:sldId id="292" r:id="rId29"/>
    <p:sldId id="287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60"/>
  </p:normalViewPr>
  <p:slideViewPr>
    <p:cSldViewPr>
      <p:cViewPr varScale="1">
        <p:scale>
          <a:sx n="79" d="100"/>
          <a:sy n="79" d="100"/>
        </p:scale>
        <p:origin x="-182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2070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42C9E0-E73F-4332-8EF7-05C0B8F1C03B}" type="doc">
      <dgm:prSet loTypeId="urn:microsoft.com/office/officeart/2005/8/layout/cycle2" loCatId="cycle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4D02DA2-4232-41CE-A310-6B52EDFF60E4}">
      <dgm:prSet phldrT="[Text]"/>
      <dgm:spPr/>
      <dgm:t>
        <a:bodyPr/>
        <a:lstStyle/>
        <a:p>
          <a:r>
            <a:rPr lang="en-US" b="1" dirty="0" smtClean="0">
              <a:latin typeface="Century Gothic" pitchFamily="34" charset="0"/>
            </a:rPr>
            <a:t>Put in Request</a:t>
          </a:r>
          <a:endParaRPr lang="en-US" b="1" dirty="0">
            <a:latin typeface="Century Gothic" pitchFamily="34" charset="0"/>
          </a:endParaRPr>
        </a:p>
      </dgm:t>
    </dgm:pt>
    <dgm:pt modelId="{C1C5AB57-EAD3-4B79-B82B-B5265D9AD47C}" type="parTrans" cxnId="{9F7D4CE0-BE28-42C2-9A51-BF756C4750D9}">
      <dgm:prSet/>
      <dgm:spPr/>
      <dgm:t>
        <a:bodyPr/>
        <a:lstStyle/>
        <a:p>
          <a:endParaRPr lang="en-US"/>
        </a:p>
      </dgm:t>
    </dgm:pt>
    <dgm:pt modelId="{8BFFE3A0-93C4-4B4D-B58B-E6544DD3F424}" type="sibTrans" cxnId="{9F7D4CE0-BE28-42C2-9A51-BF756C4750D9}">
      <dgm:prSet/>
      <dgm:spPr/>
      <dgm:t>
        <a:bodyPr/>
        <a:lstStyle/>
        <a:p>
          <a:endParaRPr lang="en-US" dirty="0"/>
        </a:p>
      </dgm:t>
    </dgm:pt>
    <dgm:pt modelId="{0DC68016-BC73-4DA9-B44C-F7CBD0BC466E}">
      <dgm:prSet phldrT="[Text]"/>
      <dgm:spPr/>
      <dgm:t>
        <a:bodyPr/>
        <a:lstStyle/>
        <a:p>
          <a:r>
            <a:rPr lang="en-US" b="1" dirty="0" smtClean="0">
              <a:latin typeface="Century Gothic" pitchFamily="34" charset="0"/>
            </a:rPr>
            <a:t>Insurance</a:t>
          </a:r>
        </a:p>
        <a:p>
          <a:r>
            <a:rPr lang="en-US" b="1" dirty="0" smtClean="0">
              <a:latin typeface="Century Gothic" pitchFamily="34" charset="0"/>
            </a:rPr>
            <a:t>Forms</a:t>
          </a:r>
        </a:p>
      </dgm:t>
    </dgm:pt>
    <dgm:pt modelId="{A82C24A1-D0E0-4BD8-9109-E23F9DA0E3C9}" type="parTrans" cxnId="{50EA2AA7-A021-4246-A916-EE97A230DA70}">
      <dgm:prSet/>
      <dgm:spPr/>
      <dgm:t>
        <a:bodyPr/>
        <a:lstStyle/>
        <a:p>
          <a:endParaRPr lang="en-US"/>
        </a:p>
      </dgm:t>
    </dgm:pt>
    <dgm:pt modelId="{376201BF-5D39-42F8-94DB-A7BAEA0350CD}" type="sibTrans" cxnId="{50EA2AA7-A021-4246-A916-EE97A230DA70}">
      <dgm:prSet/>
      <dgm:spPr/>
      <dgm:t>
        <a:bodyPr/>
        <a:lstStyle/>
        <a:p>
          <a:endParaRPr lang="en-US" dirty="0"/>
        </a:p>
      </dgm:t>
    </dgm:pt>
    <dgm:pt modelId="{2723B3CF-18B2-45E9-B3CC-5A9B67253DDE}">
      <dgm:prSet phldrT="[Text]" custT="1"/>
      <dgm:spPr/>
      <dgm:t>
        <a:bodyPr/>
        <a:lstStyle/>
        <a:p>
          <a:r>
            <a:rPr lang="en-US" sz="1600" b="1" dirty="0" smtClean="0">
              <a:latin typeface="Century Gothic" pitchFamily="34" charset="0"/>
            </a:rPr>
            <a:t>MOU</a:t>
          </a:r>
          <a:endParaRPr lang="en-US" sz="1600" b="1" dirty="0">
            <a:latin typeface="Century Gothic" pitchFamily="34" charset="0"/>
          </a:endParaRPr>
        </a:p>
      </dgm:t>
    </dgm:pt>
    <dgm:pt modelId="{85D38D75-4569-443D-8387-3509C316F961}" type="parTrans" cxnId="{BDE3D8ED-C4B5-4FC5-9D81-A6C45403D101}">
      <dgm:prSet/>
      <dgm:spPr/>
      <dgm:t>
        <a:bodyPr/>
        <a:lstStyle/>
        <a:p>
          <a:endParaRPr lang="en-US"/>
        </a:p>
      </dgm:t>
    </dgm:pt>
    <dgm:pt modelId="{0A84F542-64B7-4992-8048-A9FCCC558AD7}" type="sibTrans" cxnId="{BDE3D8ED-C4B5-4FC5-9D81-A6C45403D101}">
      <dgm:prSet/>
      <dgm:spPr/>
      <dgm:t>
        <a:bodyPr/>
        <a:lstStyle/>
        <a:p>
          <a:endParaRPr lang="en-US" dirty="0"/>
        </a:p>
      </dgm:t>
    </dgm:pt>
    <dgm:pt modelId="{5103AAD1-69E9-448D-908C-12BE4492C1F5}">
      <dgm:prSet phldrT="[Text]" custT="1"/>
      <dgm:spPr/>
      <dgm:t>
        <a:bodyPr/>
        <a:lstStyle/>
        <a:p>
          <a:r>
            <a:rPr lang="en-US" sz="1400" b="1" dirty="0" smtClean="0">
              <a:latin typeface="Century Gothic" pitchFamily="34" charset="0"/>
            </a:rPr>
            <a:t>Meet supervisor and volunteers</a:t>
          </a:r>
          <a:endParaRPr lang="en-US" sz="1400" b="1" dirty="0">
            <a:latin typeface="Century Gothic" pitchFamily="34" charset="0"/>
          </a:endParaRPr>
        </a:p>
      </dgm:t>
    </dgm:pt>
    <dgm:pt modelId="{E07F0C7F-875B-4F18-AD8C-B09E06FB98A6}" type="parTrans" cxnId="{5152211C-A76E-4D59-810C-967E5A892DCB}">
      <dgm:prSet/>
      <dgm:spPr/>
      <dgm:t>
        <a:bodyPr/>
        <a:lstStyle/>
        <a:p>
          <a:endParaRPr lang="en-US"/>
        </a:p>
      </dgm:t>
    </dgm:pt>
    <dgm:pt modelId="{5E7F9A46-70B3-4D35-A66A-97BAD2F1D3C3}" type="sibTrans" cxnId="{5152211C-A76E-4D59-810C-967E5A892DCB}">
      <dgm:prSet/>
      <dgm:spPr/>
      <dgm:t>
        <a:bodyPr/>
        <a:lstStyle/>
        <a:p>
          <a:endParaRPr lang="en-US" dirty="0"/>
        </a:p>
      </dgm:t>
    </dgm:pt>
    <dgm:pt modelId="{287F0652-7427-4DEB-83A0-8123629B96A7}">
      <dgm:prSet phldrT="[Text]"/>
      <dgm:spPr/>
      <dgm:t>
        <a:bodyPr/>
        <a:lstStyle/>
        <a:p>
          <a:r>
            <a:rPr lang="en-US" b="1" dirty="0" smtClean="0">
              <a:latin typeface="Century Gothic" pitchFamily="34" charset="0"/>
            </a:rPr>
            <a:t>List Projects</a:t>
          </a:r>
        </a:p>
      </dgm:t>
    </dgm:pt>
    <dgm:pt modelId="{96FCA0A5-5ED4-4B5F-ACFD-6A8E751660DF}" type="parTrans" cxnId="{74C04156-19AA-46E7-B5C5-3A1751E3BAC6}">
      <dgm:prSet/>
      <dgm:spPr/>
      <dgm:t>
        <a:bodyPr/>
        <a:lstStyle/>
        <a:p>
          <a:endParaRPr lang="en-US"/>
        </a:p>
      </dgm:t>
    </dgm:pt>
    <dgm:pt modelId="{233D92A1-1379-4127-8575-6230EA172580}" type="sibTrans" cxnId="{74C04156-19AA-46E7-B5C5-3A1751E3BAC6}">
      <dgm:prSet/>
      <dgm:spPr/>
      <dgm:t>
        <a:bodyPr/>
        <a:lstStyle/>
        <a:p>
          <a:endParaRPr lang="en-US" dirty="0"/>
        </a:p>
      </dgm:t>
    </dgm:pt>
    <dgm:pt modelId="{BC907EEC-A749-4FD5-8C6D-DDAB42F6B167}" type="pres">
      <dgm:prSet presAssocID="{5642C9E0-E73F-4332-8EF7-05C0B8F1C03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9163C80-A30A-4891-8AA2-AA6A86FB84E8}" type="pres">
      <dgm:prSet presAssocID="{E4D02DA2-4232-41CE-A310-6B52EDFF60E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43A049-0A08-4276-9E9C-640D5C9E819B}" type="pres">
      <dgm:prSet presAssocID="{8BFFE3A0-93C4-4B4D-B58B-E6544DD3F424}" presName="sibTrans" presStyleLbl="sibTrans2D1" presStyleIdx="0" presStyleCnt="5"/>
      <dgm:spPr/>
      <dgm:t>
        <a:bodyPr/>
        <a:lstStyle/>
        <a:p>
          <a:endParaRPr lang="en-US"/>
        </a:p>
      </dgm:t>
    </dgm:pt>
    <dgm:pt modelId="{1D7271B4-2375-47C2-B542-07174CB5427F}" type="pres">
      <dgm:prSet presAssocID="{8BFFE3A0-93C4-4B4D-B58B-E6544DD3F424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31864173-83B2-40BC-BF11-23B3EED9755E}" type="pres">
      <dgm:prSet presAssocID="{0DC68016-BC73-4DA9-B44C-F7CBD0BC466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402E02-0BC9-4299-9679-DC15223EC167}" type="pres">
      <dgm:prSet presAssocID="{376201BF-5D39-42F8-94DB-A7BAEA0350CD}" presName="sibTrans" presStyleLbl="sibTrans2D1" presStyleIdx="1" presStyleCnt="5"/>
      <dgm:spPr/>
      <dgm:t>
        <a:bodyPr/>
        <a:lstStyle/>
        <a:p>
          <a:endParaRPr lang="en-US"/>
        </a:p>
      </dgm:t>
    </dgm:pt>
    <dgm:pt modelId="{59E4A308-30A6-4AC7-8EC0-86E525BA81C7}" type="pres">
      <dgm:prSet presAssocID="{376201BF-5D39-42F8-94DB-A7BAEA0350CD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1EA590EB-3354-4706-AD1A-7A82F8BA8D11}" type="pres">
      <dgm:prSet presAssocID="{2723B3CF-18B2-45E9-B3CC-5A9B67253DD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917250-C738-4805-8FB0-FD12DFC9A22F}" type="pres">
      <dgm:prSet presAssocID="{0A84F542-64B7-4992-8048-A9FCCC558AD7}" presName="sibTrans" presStyleLbl="sibTrans2D1" presStyleIdx="2" presStyleCnt="5"/>
      <dgm:spPr/>
      <dgm:t>
        <a:bodyPr/>
        <a:lstStyle/>
        <a:p>
          <a:endParaRPr lang="en-US"/>
        </a:p>
      </dgm:t>
    </dgm:pt>
    <dgm:pt modelId="{7D42FEB5-4A0E-4B04-A288-A2C97F67B953}" type="pres">
      <dgm:prSet presAssocID="{0A84F542-64B7-4992-8048-A9FCCC558AD7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80768677-A7F5-4AF6-82F3-B5BA408CCB97}" type="pres">
      <dgm:prSet presAssocID="{5103AAD1-69E9-448D-908C-12BE4492C1F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1DE6EB-5BEE-408A-8E7A-45A9B6E03C4D}" type="pres">
      <dgm:prSet presAssocID="{5E7F9A46-70B3-4D35-A66A-97BAD2F1D3C3}" presName="sibTrans" presStyleLbl="sibTrans2D1" presStyleIdx="3" presStyleCnt="5"/>
      <dgm:spPr/>
      <dgm:t>
        <a:bodyPr/>
        <a:lstStyle/>
        <a:p>
          <a:endParaRPr lang="en-US"/>
        </a:p>
      </dgm:t>
    </dgm:pt>
    <dgm:pt modelId="{F7DB4D91-17BB-4D4E-9DA1-F675D98A83B0}" type="pres">
      <dgm:prSet presAssocID="{5E7F9A46-70B3-4D35-A66A-97BAD2F1D3C3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56EC475B-11A7-4BED-92DD-C9A852DDF13C}" type="pres">
      <dgm:prSet presAssocID="{287F0652-7427-4DEB-83A0-8123629B96A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87937B-DAB7-4692-9714-481ED0945861}" type="pres">
      <dgm:prSet presAssocID="{233D92A1-1379-4127-8575-6230EA172580}" presName="sibTrans" presStyleLbl="sibTrans2D1" presStyleIdx="4" presStyleCnt="5"/>
      <dgm:spPr/>
      <dgm:t>
        <a:bodyPr/>
        <a:lstStyle/>
        <a:p>
          <a:endParaRPr lang="en-US"/>
        </a:p>
      </dgm:t>
    </dgm:pt>
    <dgm:pt modelId="{F1524AC3-E662-4159-8F59-A144362AA883}" type="pres">
      <dgm:prSet presAssocID="{233D92A1-1379-4127-8575-6230EA172580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F2040140-5151-47BA-9AE7-58B08BA3DE86}" type="presOf" srcId="{5642C9E0-E73F-4332-8EF7-05C0B8F1C03B}" destId="{BC907EEC-A749-4FD5-8C6D-DDAB42F6B167}" srcOrd="0" destOrd="0" presId="urn:microsoft.com/office/officeart/2005/8/layout/cycle2"/>
    <dgm:cxn modelId="{50EA2AA7-A021-4246-A916-EE97A230DA70}" srcId="{5642C9E0-E73F-4332-8EF7-05C0B8F1C03B}" destId="{0DC68016-BC73-4DA9-B44C-F7CBD0BC466E}" srcOrd="1" destOrd="0" parTransId="{A82C24A1-D0E0-4BD8-9109-E23F9DA0E3C9}" sibTransId="{376201BF-5D39-42F8-94DB-A7BAEA0350CD}"/>
    <dgm:cxn modelId="{5152211C-A76E-4D59-810C-967E5A892DCB}" srcId="{5642C9E0-E73F-4332-8EF7-05C0B8F1C03B}" destId="{5103AAD1-69E9-448D-908C-12BE4492C1F5}" srcOrd="3" destOrd="0" parTransId="{E07F0C7F-875B-4F18-AD8C-B09E06FB98A6}" sibTransId="{5E7F9A46-70B3-4D35-A66A-97BAD2F1D3C3}"/>
    <dgm:cxn modelId="{13CAA00B-5625-47D5-AC17-91FC0C1DC7F1}" type="presOf" srcId="{376201BF-5D39-42F8-94DB-A7BAEA0350CD}" destId="{57402E02-0BC9-4299-9679-DC15223EC167}" srcOrd="0" destOrd="0" presId="urn:microsoft.com/office/officeart/2005/8/layout/cycle2"/>
    <dgm:cxn modelId="{51D1A001-5A3F-4745-BF45-B7034E269DAF}" type="presOf" srcId="{233D92A1-1379-4127-8575-6230EA172580}" destId="{2E87937B-DAB7-4692-9714-481ED0945861}" srcOrd="0" destOrd="0" presId="urn:microsoft.com/office/officeart/2005/8/layout/cycle2"/>
    <dgm:cxn modelId="{5B357E7B-9790-4596-A3F4-2E300D8D55A6}" type="presOf" srcId="{0A84F542-64B7-4992-8048-A9FCCC558AD7}" destId="{7D42FEB5-4A0E-4B04-A288-A2C97F67B953}" srcOrd="1" destOrd="0" presId="urn:microsoft.com/office/officeart/2005/8/layout/cycle2"/>
    <dgm:cxn modelId="{F8E28F95-536F-48CB-88BD-161046CEEE1E}" type="presOf" srcId="{376201BF-5D39-42F8-94DB-A7BAEA0350CD}" destId="{59E4A308-30A6-4AC7-8EC0-86E525BA81C7}" srcOrd="1" destOrd="0" presId="urn:microsoft.com/office/officeart/2005/8/layout/cycle2"/>
    <dgm:cxn modelId="{74C04156-19AA-46E7-B5C5-3A1751E3BAC6}" srcId="{5642C9E0-E73F-4332-8EF7-05C0B8F1C03B}" destId="{287F0652-7427-4DEB-83A0-8123629B96A7}" srcOrd="4" destOrd="0" parTransId="{96FCA0A5-5ED4-4B5F-ACFD-6A8E751660DF}" sibTransId="{233D92A1-1379-4127-8575-6230EA172580}"/>
    <dgm:cxn modelId="{44F6622D-02C5-4911-A1F6-C020C725DDAB}" type="presOf" srcId="{287F0652-7427-4DEB-83A0-8123629B96A7}" destId="{56EC475B-11A7-4BED-92DD-C9A852DDF13C}" srcOrd="0" destOrd="0" presId="urn:microsoft.com/office/officeart/2005/8/layout/cycle2"/>
    <dgm:cxn modelId="{ED0FA815-9775-452A-9D26-E779A40BD383}" type="presOf" srcId="{233D92A1-1379-4127-8575-6230EA172580}" destId="{F1524AC3-E662-4159-8F59-A144362AA883}" srcOrd="1" destOrd="0" presId="urn:microsoft.com/office/officeart/2005/8/layout/cycle2"/>
    <dgm:cxn modelId="{B1BD9200-CE18-47C5-8F4B-2E5CBB1FEB7B}" type="presOf" srcId="{5E7F9A46-70B3-4D35-A66A-97BAD2F1D3C3}" destId="{F7DB4D91-17BB-4D4E-9DA1-F675D98A83B0}" srcOrd="1" destOrd="0" presId="urn:microsoft.com/office/officeart/2005/8/layout/cycle2"/>
    <dgm:cxn modelId="{01FDDACF-ADDC-4CEE-9952-819EC1880B6F}" type="presOf" srcId="{8BFFE3A0-93C4-4B4D-B58B-E6544DD3F424}" destId="{1D7271B4-2375-47C2-B542-07174CB5427F}" srcOrd="1" destOrd="0" presId="urn:microsoft.com/office/officeart/2005/8/layout/cycle2"/>
    <dgm:cxn modelId="{FA566428-98AC-4017-A1B6-A037D89A8821}" type="presOf" srcId="{0DC68016-BC73-4DA9-B44C-F7CBD0BC466E}" destId="{31864173-83B2-40BC-BF11-23B3EED9755E}" srcOrd="0" destOrd="0" presId="urn:microsoft.com/office/officeart/2005/8/layout/cycle2"/>
    <dgm:cxn modelId="{20EEB7A8-0802-4BCD-B9FF-FA67A9103AB7}" type="presOf" srcId="{8BFFE3A0-93C4-4B4D-B58B-E6544DD3F424}" destId="{B743A049-0A08-4276-9E9C-640D5C9E819B}" srcOrd="0" destOrd="0" presId="urn:microsoft.com/office/officeart/2005/8/layout/cycle2"/>
    <dgm:cxn modelId="{C1BC6372-3A85-4A2B-848A-625F5243EF44}" type="presOf" srcId="{5103AAD1-69E9-448D-908C-12BE4492C1F5}" destId="{80768677-A7F5-4AF6-82F3-B5BA408CCB97}" srcOrd="0" destOrd="0" presId="urn:microsoft.com/office/officeart/2005/8/layout/cycle2"/>
    <dgm:cxn modelId="{06D68A4B-4E4E-4C41-A558-3FCC03E2A444}" type="presOf" srcId="{0A84F542-64B7-4992-8048-A9FCCC558AD7}" destId="{3A917250-C738-4805-8FB0-FD12DFC9A22F}" srcOrd="0" destOrd="0" presId="urn:microsoft.com/office/officeart/2005/8/layout/cycle2"/>
    <dgm:cxn modelId="{6EC7368A-13ED-414C-A1DE-BB158077E870}" type="presOf" srcId="{E4D02DA2-4232-41CE-A310-6B52EDFF60E4}" destId="{19163C80-A30A-4891-8AA2-AA6A86FB84E8}" srcOrd="0" destOrd="0" presId="urn:microsoft.com/office/officeart/2005/8/layout/cycle2"/>
    <dgm:cxn modelId="{81D26FD7-03AB-4ADE-9B15-6922642AE9C3}" type="presOf" srcId="{5E7F9A46-70B3-4D35-A66A-97BAD2F1D3C3}" destId="{5F1DE6EB-5BEE-408A-8E7A-45A9B6E03C4D}" srcOrd="0" destOrd="0" presId="urn:microsoft.com/office/officeart/2005/8/layout/cycle2"/>
    <dgm:cxn modelId="{BDE3D8ED-C4B5-4FC5-9D81-A6C45403D101}" srcId="{5642C9E0-E73F-4332-8EF7-05C0B8F1C03B}" destId="{2723B3CF-18B2-45E9-B3CC-5A9B67253DDE}" srcOrd="2" destOrd="0" parTransId="{85D38D75-4569-443D-8387-3509C316F961}" sibTransId="{0A84F542-64B7-4992-8048-A9FCCC558AD7}"/>
    <dgm:cxn modelId="{D8D99B91-85CA-4ABA-92E3-75666CA768C2}" type="presOf" srcId="{2723B3CF-18B2-45E9-B3CC-5A9B67253DDE}" destId="{1EA590EB-3354-4706-AD1A-7A82F8BA8D11}" srcOrd="0" destOrd="0" presId="urn:microsoft.com/office/officeart/2005/8/layout/cycle2"/>
    <dgm:cxn modelId="{9F7D4CE0-BE28-42C2-9A51-BF756C4750D9}" srcId="{5642C9E0-E73F-4332-8EF7-05C0B8F1C03B}" destId="{E4D02DA2-4232-41CE-A310-6B52EDFF60E4}" srcOrd="0" destOrd="0" parTransId="{C1C5AB57-EAD3-4B79-B82B-B5265D9AD47C}" sibTransId="{8BFFE3A0-93C4-4B4D-B58B-E6544DD3F424}"/>
    <dgm:cxn modelId="{AC82886A-0241-4F63-B68D-656E7312A866}" type="presParOf" srcId="{BC907EEC-A749-4FD5-8C6D-DDAB42F6B167}" destId="{19163C80-A30A-4891-8AA2-AA6A86FB84E8}" srcOrd="0" destOrd="0" presId="urn:microsoft.com/office/officeart/2005/8/layout/cycle2"/>
    <dgm:cxn modelId="{DEB8A2C4-E1A5-4865-9B58-211F4A75EDEA}" type="presParOf" srcId="{BC907EEC-A749-4FD5-8C6D-DDAB42F6B167}" destId="{B743A049-0A08-4276-9E9C-640D5C9E819B}" srcOrd="1" destOrd="0" presId="urn:microsoft.com/office/officeart/2005/8/layout/cycle2"/>
    <dgm:cxn modelId="{2335E24F-2755-4299-8709-9F0D471228AB}" type="presParOf" srcId="{B743A049-0A08-4276-9E9C-640D5C9E819B}" destId="{1D7271B4-2375-47C2-B542-07174CB5427F}" srcOrd="0" destOrd="0" presId="urn:microsoft.com/office/officeart/2005/8/layout/cycle2"/>
    <dgm:cxn modelId="{00D90B43-1372-4B44-AB06-074074B9DDA9}" type="presParOf" srcId="{BC907EEC-A749-4FD5-8C6D-DDAB42F6B167}" destId="{31864173-83B2-40BC-BF11-23B3EED9755E}" srcOrd="2" destOrd="0" presId="urn:microsoft.com/office/officeart/2005/8/layout/cycle2"/>
    <dgm:cxn modelId="{1398CC19-930C-4BEE-A64F-67A1749E9B97}" type="presParOf" srcId="{BC907EEC-A749-4FD5-8C6D-DDAB42F6B167}" destId="{57402E02-0BC9-4299-9679-DC15223EC167}" srcOrd="3" destOrd="0" presId="urn:microsoft.com/office/officeart/2005/8/layout/cycle2"/>
    <dgm:cxn modelId="{FE502DC8-AF4C-47A2-904D-E066F18375DD}" type="presParOf" srcId="{57402E02-0BC9-4299-9679-DC15223EC167}" destId="{59E4A308-30A6-4AC7-8EC0-86E525BA81C7}" srcOrd="0" destOrd="0" presId="urn:microsoft.com/office/officeart/2005/8/layout/cycle2"/>
    <dgm:cxn modelId="{1D1560D9-F81F-4EDD-9D00-88B1138D031E}" type="presParOf" srcId="{BC907EEC-A749-4FD5-8C6D-DDAB42F6B167}" destId="{1EA590EB-3354-4706-AD1A-7A82F8BA8D11}" srcOrd="4" destOrd="0" presId="urn:microsoft.com/office/officeart/2005/8/layout/cycle2"/>
    <dgm:cxn modelId="{A3305108-BBF1-43A2-AEBC-3616F107D531}" type="presParOf" srcId="{BC907EEC-A749-4FD5-8C6D-DDAB42F6B167}" destId="{3A917250-C738-4805-8FB0-FD12DFC9A22F}" srcOrd="5" destOrd="0" presId="urn:microsoft.com/office/officeart/2005/8/layout/cycle2"/>
    <dgm:cxn modelId="{F4ABFF9E-7137-4794-99F3-C2201662EED1}" type="presParOf" srcId="{3A917250-C738-4805-8FB0-FD12DFC9A22F}" destId="{7D42FEB5-4A0E-4B04-A288-A2C97F67B953}" srcOrd="0" destOrd="0" presId="urn:microsoft.com/office/officeart/2005/8/layout/cycle2"/>
    <dgm:cxn modelId="{F8CE323C-AF17-4CC4-9D4D-6D2C6BD175F3}" type="presParOf" srcId="{BC907EEC-A749-4FD5-8C6D-DDAB42F6B167}" destId="{80768677-A7F5-4AF6-82F3-B5BA408CCB97}" srcOrd="6" destOrd="0" presId="urn:microsoft.com/office/officeart/2005/8/layout/cycle2"/>
    <dgm:cxn modelId="{027C77EC-EE7F-4478-BE69-108E35584AD9}" type="presParOf" srcId="{BC907EEC-A749-4FD5-8C6D-DDAB42F6B167}" destId="{5F1DE6EB-5BEE-408A-8E7A-45A9B6E03C4D}" srcOrd="7" destOrd="0" presId="urn:microsoft.com/office/officeart/2005/8/layout/cycle2"/>
    <dgm:cxn modelId="{797F8D43-C1AA-4816-B12B-E52B8BC686CB}" type="presParOf" srcId="{5F1DE6EB-5BEE-408A-8E7A-45A9B6E03C4D}" destId="{F7DB4D91-17BB-4D4E-9DA1-F675D98A83B0}" srcOrd="0" destOrd="0" presId="urn:microsoft.com/office/officeart/2005/8/layout/cycle2"/>
    <dgm:cxn modelId="{96FD0968-6B87-49B8-9145-E7692A9B9A0D}" type="presParOf" srcId="{BC907EEC-A749-4FD5-8C6D-DDAB42F6B167}" destId="{56EC475B-11A7-4BED-92DD-C9A852DDF13C}" srcOrd="8" destOrd="0" presId="urn:microsoft.com/office/officeart/2005/8/layout/cycle2"/>
    <dgm:cxn modelId="{30A37556-9D49-43CE-A9C0-FD637442901B}" type="presParOf" srcId="{BC907EEC-A749-4FD5-8C6D-DDAB42F6B167}" destId="{2E87937B-DAB7-4692-9714-481ED0945861}" srcOrd="9" destOrd="0" presId="urn:microsoft.com/office/officeart/2005/8/layout/cycle2"/>
    <dgm:cxn modelId="{9ACEF0B8-2304-4085-8FF8-92EAD60B1AFF}" type="presParOf" srcId="{2E87937B-DAB7-4692-9714-481ED0945861}" destId="{F1524AC3-E662-4159-8F59-A144362AA88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5BA325-8DCB-4413-9C33-2D758935AE50}" type="doc">
      <dgm:prSet loTypeId="urn:microsoft.com/office/officeart/2005/8/layout/radial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7E24005-82CA-40B0-9198-F9152EE78A18}">
      <dgm:prSet phldrT="[Text]"/>
      <dgm:spPr/>
      <dgm:t>
        <a:bodyPr/>
        <a:lstStyle/>
        <a:p>
          <a:r>
            <a:rPr lang="en-US" dirty="0" smtClean="0">
              <a:latin typeface="Century Gothic" pitchFamily="34" charset="0"/>
            </a:rPr>
            <a:t>Pros</a:t>
          </a:r>
          <a:endParaRPr lang="en-US" dirty="0">
            <a:latin typeface="Century Gothic" pitchFamily="34" charset="0"/>
          </a:endParaRPr>
        </a:p>
      </dgm:t>
    </dgm:pt>
    <dgm:pt modelId="{B2638BA7-469B-4245-9869-6B809F904939}" type="parTrans" cxnId="{1217FC3A-0CE2-482E-961E-446FDCD21D47}">
      <dgm:prSet/>
      <dgm:spPr/>
      <dgm:t>
        <a:bodyPr/>
        <a:lstStyle/>
        <a:p>
          <a:endParaRPr lang="en-US"/>
        </a:p>
      </dgm:t>
    </dgm:pt>
    <dgm:pt modelId="{8FDC5311-A3DE-480D-81EC-5ACB950A62B8}" type="sibTrans" cxnId="{1217FC3A-0CE2-482E-961E-446FDCD21D47}">
      <dgm:prSet/>
      <dgm:spPr/>
      <dgm:t>
        <a:bodyPr/>
        <a:lstStyle/>
        <a:p>
          <a:endParaRPr lang="en-US"/>
        </a:p>
      </dgm:t>
    </dgm:pt>
    <dgm:pt modelId="{0B53436F-AA9C-4365-ADD8-361D7AFB2B50}">
      <dgm:prSet phldrT="[Text]"/>
      <dgm:spPr/>
      <dgm:t>
        <a:bodyPr/>
        <a:lstStyle/>
        <a:p>
          <a:r>
            <a:rPr lang="en-US" b="1" dirty="0" smtClean="0">
              <a:latin typeface="Century Gothic" pitchFamily="34" charset="0"/>
            </a:rPr>
            <a:t>Hardworking</a:t>
          </a:r>
          <a:endParaRPr lang="en-US" b="1" dirty="0">
            <a:latin typeface="Century Gothic" pitchFamily="34" charset="0"/>
          </a:endParaRPr>
        </a:p>
      </dgm:t>
    </dgm:pt>
    <dgm:pt modelId="{0238CF8C-E32A-4FE0-8224-A1E492D56823}" type="parTrans" cxnId="{8041B337-578C-4559-9BE7-D714DFBFDC53}">
      <dgm:prSet/>
      <dgm:spPr/>
      <dgm:t>
        <a:bodyPr/>
        <a:lstStyle/>
        <a:p>
          <a:endParaRPr lang="en-US"/>
        </a:p>
      </dgm:t>
    </dgm:pt>
    <dgm:pt modelId="{246E483D-16C9-4DA1-9938-B4B77BAD2FA1}" type="sibTrans" cxnId="{8041B337-578C-4559-9BE7-D714DFBFDC53}">
      <dgm:prSet/>
      <dgm:spPr/>
      <dgm:t>
        <a:bodyPr/>
        <a:lstStyle/>
        <a:p>
          <a:endParaRPr lang="en-US"/>
        </a:p>
      </dgm:t>
    </dgm:pt>
    <dgm:pt modelId="{57753C7E-38C9-40CA-BF56-C04BECDD9EF8}">
      <dgm:prSet phldrT="[Text]"/>
      <dgm:spPr/>
      <dgm:t>
        <a:bodyPr/>
        <a:lstStyle/>
        <a:p>
          <a:r>
            <a:rPr lang="en-US" b="1" dirty="0" smtClean="0">
              <a:latin typeface="Century Gothic" pitchFamily="34" charset="0"/>
            </a:rPr>
            <a:t>Gain Archival Experience</a:t>
          </a:r>
          <a:endParaRPr lang="en-US" b="1" dirty="0">
            <a:latin typeface="Century Gothic" pitchFamily="34" charset="0"/>
          </a:endParaRPr>
        </a:p>
      </dgm:t>
    </dgm:pt>
    <dgm:pt modelId="{1D594134-11CB-41B1-B689-32DA2AE4A9B4}" type="parTrans" cxnId="{0ED6FBA6-7802-4894-8A24-067E67CBA42C}">
      <dgm:prSet/>
      <dgm:spPr/>
      <dgm:t>
        <a:bodyPr/>
        <a:lstStyle/>
        <a:p>
          <a:endParaRPr lang="en-US"/>
        </a:p>
      </dgm:t>
    </dgm:pt>
    <dgm:pt modelId="{84418F89-6400-4C48-9B68-E6CFA6752D5A}" type="sibTrans" cxnId="{0ED6FBA6-7802-4894-8A24-067E67CBA42C}">
      <dgm:prSet/>
      <dgm:spPr/>
      <dgm:t>
        <a:bodyPr/>
        <a:lstStyle/>
        <a:p>
          <a:endParaRPr lang="en-US"/>
        </a:p>
      </dgm:t>
    </dgm:pt>
    <dgm:pt modelId="{64944B76-406F-4237-AC44-E68728D686C3}">
      <dgm:prSet phldrT="[Text]"/>
      <dgm:spPr/>
      <dgm:t>
        <a:bodyPr/>
        <a:lstStyle/>
        <a:p>
          <a:r>
            <a:rPr lang="en-US" b="1" dirty="0" smtClean="0">
              <a:latin typeface="Century Gothic" pitchFamily="34" charset="0"/>
            </a:rPr>
            <a:t>Helpful to Us</a:t>
          </a:r>
          <a:endParaRPr lang="en-US" b="1" dirty="0">
            <a:latin typeface="Century Gothic" pitchFamily="34" charset="0"/>
          </a:endParaRPr>
        </a:p>
      </dgm:t>
    </dgm:pt>
    <dgm:pt modelId="{C7B9B0D8-3155-45EA-9D9A-BBED3BFC9164}" type="parTrans" cxnId="{431C3594-D379-459F-BC4F-3CAA26007059}">
      <dgm:prSet/>
      <dgm:spPr/>
      <dgm:t>
        <a:bodyPr/>
        <a:lstStyle/>
        <a:p>
          <a:endParaRPr lang="en-US"/>
        </a:p>
      </dgm:t>
    </dgm:pt>
    <dgm:pt modelId="{287C59C8-FB15-4138-A94A-8F609A0CC0EA}" type="sibTrans" cxnId="{431C3594-D379-459F-BC4F-3CAA26007059}">
      <dgm:prSet/>
      <dgm:spPr/>
      <dgm:t>
        <a:bodyPr/>
        <a:lstStyle/>
        <a:p>
          <a:endParaRPr lang="en-US"/>
        </a:p>
      </dgm:t>
    </dgm:pt>
    <dgm:pt modelId="{5D243B50-0F5B-4E62-B25E-4EDDBEF5320E}" type="pres">
      <dgm:prSet presAssocID="{A15BA325-8DCB-4413-9C33-2D758935AE5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F29D42-FEED-4BE7-BC63-E67D479988CC}" type="pres">
      <dgm:prSet presAssocID="{17E24005-82CA-40B0-9198-F9152EE78A18}" presName="centerShape" presStyleLbl="node0" presStyleIdx="0" presStyleCnt="1"/>
      <dgm:spPr/>
      <dgm:t>
        <a:bodyPr/>
        <a:lstStyle/>
        <a:p>
          <a:endParaRPr lang="en-US"/>
        </a:p>
      </dgm:t>
    </dgm:pt>
    <dgm:pt modelId="{5A55F85E-F4B2-4AA6-92B4-F556841AD0F8}" type="pres">
      <dgm:prSet presAssocID="{0238CF8C-E32A-4FE0-8224-A1E492D56823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F1B6EB68-999E-4E2B-8C1F-5D5C301C43DB}" type="pres">
      <dgm:prSet presAssocID="{0B53436F-AA9C-4365-ADD8-361D7AFB2B5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93480B-ED9F-4197-A0ED-557B71705D88}" type="pres">
      <dgm:prSet presAssocID="{1D594134-11CB-41B1-B689-32DA2AE4A9B4}" presName="parTrans" presStyleLbl="bgSibTrans2D1" presStyleIdx="1" presStyleCnt="3"/>
      <dgm:spPr/>
      <dgm:t>
        <a:bodyPr/>
        <a:lstStyle/>
        <a:p>
          <a:endParaRPr lang="en-US"/>
        </a:p>
      </dgm:t>
    </dgm:pt>
    <dgm:pt modelId="{2E9BE46D-F84E-4899-B256-EFB2DE449A99}" type="pres">
      <dgm:prSet presAssocID="{57753C7E-38C9-40CA-BF56-C04BECDD9EF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15C723-94DB-4C3D-96CF-3F70159C719E}" type="pres">
      <dgm:prSet presAssocID="{C7B9B0D8-3155-45EA-9D9A-BBED3BFC9164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CC8BE5F3-0BB3-40DF-BBCB-754211D1ED9E}" type="pres">
      <dgm:prSet presAssocID="{64944B76-406F-4237-AC44-E68728D686C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ED6FBA6-7802-4894-8A24-067E67CBA42C}" srcId="{17E24005-82CA-40B0-9198-F9152EE78A18}" destId="{57753C7E-38C9-40CA-BF56-C04BECDD9EF8}" srcOrd="1" destOrd="0" parTransId="{1D594134-11CB-41B1-B689-32DA2AE4A9B4}" sibTransId="{84418F89-6400-4C48-9B68-E6CFA6752D5A}"/>
    <dgm:cxn modelId="{9FE19BD6-C396-4B0E-ABCE-D7792553154F}" type="presOf" srcId="{0B53436F-AA9C-4365-ADD8-361D7AFB2B50}" destId="{F1B6EB68-999E-4E2B-8C1F-5D5C301C43DB}" srcOrd="0" destOrd="0" presId="urn:microsoft.com/office/officeart/2005/8/layout/radial4"/>
    <dgm:cxn modelId="{1E384713-C6C8-40F7-A1E5-13255947D8BE}" type="presOf" srcId="{17E24005-82CA-40B0-9198-F9152EE78A18}" destId="{B2F29D42-FEED-4BE7-BC63-E67D479988CC}" srcOrd="0" destOrd="0" presId="urn:microsoft.com/office/officeart/2005/8/layout/radial4"/>
    <dgm:cxn modelId="{1FF96071-CD4A-4852-BFA5-38CE13F696B0}" type="presOf" srcId="{57753C7E-38C9-40CA-BF56-C04BECDD9EF8}" destId="{2E9BE46D-F84E-4899-B256-EFB2DE449A99}" srcOrd="0" destOrd="0" presId="urn:microsoft.com/office/officeart/2005/8/layout/radial4"/>
    <dgm:cxn modelId="{DA44EF53-1F76-4123-B6E0-ACA3872AE8FC}" type="presOf" srcId="{A15BA325-8DCB-4413-9C33-2D758935AE50}" destId="{5D243B50-0F5B-4E62-B25E-4EDDBEF5320E}" srcOrd="0" destOrd="0" presId="urn:microsoft.com/office/officeart/2005/8/layout/radial4"/>
    <dgm:cxn modelId="{1F69ADEE-991B-49AD-8F53-87422DE4E97F}" type="presOf" srcId="{0238CF8C-E32A-4FE0-8224-A1E492D56823}" destId="{5A55F85E-F4B2-4AA6-92B4-F556841AD0F8}" srcOrd="0" destOrd="0" presId="urn:microsoft.com/office/officeart/2005/8/layout/radial4"/>
    <dgm:cxn modelId="{8041B337-578C-4559-9BE7-D714DFBFDC53}" srcId="{17E24005-82CA-40B0-9198-F9152EE78A18}" destId="{0B53436F-AA9C-4365-ADD8-361D7AFB2B50}" srcOrd="0" destOrd="0" parTransId="{0238CF8C-E32A-4FE0-8224-A1E492D56823}" sibTransId="{246E483D-16C9-4DA1-9938-B4B77BAD2FA1}"/>
    <dgm:cxn modelId="{B682141E-82EF-4C67-B784-EC4C07517880}" type="presOf" srcId="{C7B9B0D8-3155-45EA-9D9A-BBED3BFC9164}" destId="{8F15C723-94DB-4C3D-96CF-3F70159C719E}" srcOrd="0" destOrd="0" presId="urn:microsoft.com/office/officeart/2005/8/layout/radial4"/>
    <dgm:cxn modelId="{1217FC3A-0CE2-482E-961E-446FDCD21D47}" srcId="{A15BA325-8DCB-4413-9C33-2D758935AE50}" destId="{17E24005-82CA-40B0-9198-F9152EE78A18}" srcOrd="0" destOrd="0" parTransId="{B2638BA7-469B-4245-9869-6B809F904939}" sibTransId="{8FDC5311-A3DE-480D-81EC-5ACB950A62B8}"/>
    <dgm:cxn modelId="{1166C8C8-0324-493C-8A75-2D0EA90BE796}" type="presOf" srcId="{64944B76-406F-4237-AC44-E68728D686C3}" destId="{CC8BE5F3-0BB3-40DF-BBCB-754211D1ED9E}" srcOrd="0" destOrd="0" presId="urn:microsoft.com/office/officeart/2005/8/layout/radial4"/>
    <dgm:cxn modelId="{431C3594-D379-459F-BC4F-3CAA26007059}" srcId="{17E24005-82CA-40B0-9198-F9152EE78A18}" destId="{64944B76-406F-4237-AC44-E68728D686C3}" srcOrd="2" destOrd="0" parTransId="{C7B9B0D8-3155-45EA-9D9A-BBED3BFC9164}" sibTransId="{287C59C8-FB15-4138-A94A-8F609A0CC0EA}"/>
    <dgm:cxn modelId="{C0E8051A-0BCE-4059-9F5A-9951EDA9DEF5}" type="presOf" srcId="{1D594134-11CB-41B1-B689-32DA2AE4A9B4}" destId="{7493480B-ED9F-4197-A0ED-557B71705D88}" srcOrd="0" destOrd="0" presId="urn:microsoft.com/office/officeart/2005/8/layout/radial4"/>
    <dgm:cxn modelId="{193FA4E2-D473-47FD-862B-9BDC47E53996}" type="presParOf" srcId="{5D243B50-0F5B-4E62-B25E-4EDDBEF5320E}" destId="{B2F29D42-FEED-4BE7-BC63-E67D479988CC}" srcOrd="0" destOrd="0" presId="urn:microsoft.com/office/officeart/2005/8/layout/radial4"/>
    <dgm:cxn modelId="{9086F09E-72AF-435B-B2C6-15FC47CD9E5B}" type="presParOf" srcId="{5D243B50-0F5B-4E62-B25E-4EDDBEF5320E}" destId="{5A55F85E-F4B2-4AA6-92B4-F556841AD0F8}" srcOrd="1" destOrd="0" presId="urn:microsoft.com/office/officeart/2005/8/layout/radial4"/>
    <dgm:cxn modelId="{393E7687-15D9-411E-A238-6448C1E1A5E1}" type="presParOf" srcId="{5D243B50-0F5B-4E62-B25E-4EDDBEF5320E}" destId="{F1B6EB68-999E-4E2B-8C1F-5D5C301C43DB}" srcOrd="2" destOrd="0" presId="urn:microsoft.com/office/officeart/2005/8/layout/radial4"/>
    <dgm:cxn modelId="{D46A492C-5957-40D5-9EFC-87C64D91820C}" type="presParOf" srcId="{5D243B50-0F5B-4E62-B25E-4EDDBEF5320E}" destId="{7493480B-ED9F-4197-A0ED-557B71705D88}" srcOrd="3" destOrd="0" presId="urn:microsoft.com/office/officeart/2005/8/layout/radial4"/>
    <dgm:cxn modelId="{EF604FEB-2347-43F5-8356-6DF867367B94}" type="presParOf" srcId="{5D243B50-0F5B-4E62-B25E-4EDDBEF5320E}" destId="{2E9BE46D-F84E-4899-B256-EFB2DE449A99}" srcOrd="4" destOrd="0" presId="urn:microsoft.com/office/officeart/2005/8/layout/radial4"/>
    <dgm:cxn modelId="{03DD8A84-7889-4699-A2F8-E9B80515EB89}" type="presParOf" srcId="{5D243B50-0F5B-4E62-B25E-4EDDBEF5320E}" destId="{8F15C723-94DB-4C3D-96CF-3F70159C719E}" srcOrd="5" destOrd="0" presId="urn:microsoft.com/office/officeart/2005/8/layout/radial4"/>
    <dgm:cxn modelId="{7C138EC4-37B5-4C8C-819C-DDF9FE6065EC}" type="presParOf" srcId="{5D243B50-0F5B-4E62-B25E-4EDDBEF5320E}" destId="{CC8BE5F3-0BB3-40DF-BBCB-754211D1ED9E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5BA325-8DCB-4413-9C33-2D758935AE50}" type="doc">
      <dgm:prSet loTypeId="urn:microsoft.com/office/officeart/2005/8/layout/radial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7E24005-82CA-40B0-9198-F9152EE78A18}">
      <dgm:prSet phldrT="[Text]"/>
      <dgm:spPr/>
      <dgm:t>
        <a:bodyPr/>
        <a:lstStyle/>
        <a:p>
          <a:r>
            <a:rPr lang="en-US" dirty="0" smtClean="0">
              <a:latin typeface="Century Gothic" pitchFamily="34" charset="0"/>
            </a:rPr>
            <a:t>Cons</a:t>
          </a:r>
          <a:endParaRPr lang="en-US" dirty="0">
            <a:latin typeface="Century Gothic" pitchFamily="34" charset="0"/>
          </a:endParaRPr>
        </a:p>
      </dgm:t>
    </dgm:pt>
    <dgm:pt modelId="{B2638BA7-469B-4245-9869-6B809F904939}" type="parTrans" cxnId="{1217FC3A-0CE2-482E-961E-446FDCD21D47}">
      <dgm:prSet/>
      <dgm:spPr/>
      <dgm:t>
        <a:bodyPr/>
        <a:lstStyle/>
        <a:p>
          <a:endParaRPr lang="en-US"/>
        </a:p>
      </dgm:t>
    </dgm:pt>
    <dgm:pt modelId="{8FDC5311-A3DE-480D-81EC-5ACB950A62B8}" type="sibTrans" cxnId="{1217FC3A-0CE2-482E-961E-446FDCD21D47}">
      <dgm:prSet/>
      <dgm:spPr/>
      <dgm:t>
        <a:bodyPr/>
        <a:lstStyle/>
        <a:p>
          <a:endParaRPr lang="en-US"/>
        </a:p>
      </dgm:t>
    </dgm:pt>
    <dgm:pt modelId="{0B53436F-AA9C-4365-ADD8-361D7AFB2B50}">
      <dgm:prSet phldrT="[Text]"/>
      <dgm:spPr/>
      <dgm:t>
        <a:bodyPr/>
        <a:lstStyle/>
        <a:p>
          <a:r>
            <a:rPr lang="en-US" b="1" dirty="0" smtClean="0">
              <a:latin typeface="Century Gothic" pitchFamily="34" charset="0"/>
            </a:rPr>
            <a:t>Turnover</a:t>
          </a:r>
          <a:endParaRPr lang="en-US" b="1" dirty="0">
            <a:latin typeface="Century Gothic" pitchFamily="34" charset="0"/>
          </a:endParaRPr>
        </a:p>
      </dgm:t>
    </dgm:pt>
    <dgm:pt modelId="{0238CF8C-E32A-4FE0-8224-A1E492D56823}" type="parTrans" cxnId="{8041B337-578C-4559-9BE7-D714DFBFDC53}">
      <dgm:prSet/>
      <dgm:spPr/>
      <dgm:t>
        <a:bodyPr/>
        <a:lstStyle/>
        <a:p>
          <a:endParaRPr lang="en-US"/>
        </a:p>
      </dgm:t>
    </dgm:pt>
    <dgm:pt modelId="{246E483D-16C9-4DA1-9938-B4B77BAD2FA1}" type="sibTrans" cxnId="{8041B337-578C-4559-9BE7-D714DFBFDC53}">
      <dgm:prSet/>
      <dgm:spPr/>
      <dgm:t>
        <a:bodyPr/>
        <a:lstStyle/>
        <a:p>
          <a:endParaRPr lang="en-US"/>
        </a:p>
      </dgm:t>
    </dgm:pt>
    <dgm:pt modelId="{57753C7E-38C9-40CA-BF56-C04BECDD9EF8}">
      <dgm:prSet phldrT="[Text]"/>
      <dgm:spPr/>
      <dgm:t>
        <a:bodyPr/>
        <a:lstStyle/>
        <a:p>
          <a:r>
            <a:rPr lang="en-US" b="1" dirty="0" smtClean="0">
              <a:latin typeface="Century Gothic" pitchFamily="34" charset="0"/>
            </a:rPr>
            <a:t>3</a:t>
          </a:r>
          <a:r>
            <a:rPr lang="en-US" b="1" baseline="30000" dirty="0" smtClean="0">
              <a:latin typeface="Century Gothic" pitchFamily="34" charset="0"/>
            </a:rPr>
            <a:t>rd</a:t>
          </a:r>
          <a:r>
            <a:rPr lang="en-US" b="1" dirty="0" smtClean="0">
              <a:latin typeface="Century Gothic" pitchFamily="34" charset="0"/>
            </a:rPr>
            <a:t> Party Supervisors</a:t>
          </a:r>
          <a:endParaRPr lang="en-US" b="1" dirty="0">
            <a:latin typeface="Century Gothic" pitchFamily="34" charset="0"/>
          </a:endParaRPr>
        </a:p>
      </dgm:t>
    </dgm:pt>
    <dgm:pt modelId="{1D594134-11CB-41B1-B689-32DA2AE4A9B4}" type="parTrans" cxnId="{0ED6FBA6-7802-4894-8A24-067E67CBA42C}">
      <dgm:prSet/>
      <dgm:spPr/>
      <dgm:t>
        <a:bodyPr/>
        <a:lstStyle/>
        <a:p>
          <a:endParaRPr lang="en-US"/>
        </a:p>
      </dgm:t>
    </dgm:pt>
    <dgm:pt modelId="{84418F89-6400-4C48-9B68-E6CFA6752D5A}" type="sibTrans" cxnId="{0ED6FBA6-7802-4894-8A24-067E67CBA42C}">
      <dgm:prSet/>
      <dgm:spPr/>
      <dgm:t>
        <a:bodyPr/>
        <a:lstStyle/>
        <a:p>
          <a:endParaRPr lang="en-US"/>
        </a:p>
      </dgm:t>
    </dgm:pt>
    <dgm:pt modelId="{64944B76-406F-4237-AC44-E68728D686C3}">
      <dgm:prSet phldrT="[Text]"/>
      <dgm:spPr/>
      <dgm:t>
        <a:bodyPr/>
        <a:lstStyle/>
        <a:p>
          <a:r>
            <a:rPr lang="en-US" b="1" dirty="0" smtClean="0">
              <a:latin typeface="Century Gothic" pitchFamily="34" charset="0"/>
            </a:rPr>
            <a:t>No previous experience</a:t>
          </a:r>
          <a:endParaRPr lang="en-US" b="1" dirty="0">
            <a:latin typeface="Century Gothic" pitchFamily="34" charset="0"/>
          </a:endParaRPr>
        </a:p>
      </dgm:t>
    </dgm:pt>
    <dgm:pt modelId="{C7B9B0D8-3155-45EA-9D9A-BBED3BFC9164}" type="parTrans" cxnId="{431C3594-D379-459F-BC4F-3CAA26007059}">
      <dgm:prSet/>
      <dgm:spPr/>
      <dgm:t>
        <a:bodyPr/>
        <a:lstStyle/>
        <a:p>
          <a:endParaRPr lang="en-US"/>
        </a:p>
      </dgm:t>
    </dgm:pt>
    <dgm:pt modelId="{287C59C8-FB15-4138-A94A-8F609A0CC0EA}" type="sibTrans" cxnId="{431C3594-D379-459F-BC4F-3CAA26007059}">
      <dgm:prSet/>
      <dgm:spPr/>
      <dgm:t>
        <a:bodyPr/>
        <a:lstStyle/>
        <a:p>
          <a:endParaRPr lang="en-US"/>
        </a:p>
      </dgm:t>
    </dgm:pt>
    <dgm:pt modelId="{5D243B50-0F5B-4E62-B25E-4EDDBEF5320E}" type="pres">
      <dgm:prSet presAssocID="{A15BA325-8DCB-4413-9C33-2D758935AE5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F29D42-FEED-4BE7-BC63-E67D479988CC}" type="pres">
      <dgm:prSet presAssocID="{17E24005-82CA-40B0-9198-F9152EE78A18}" presName="centerShape" presStyleLbl="node0" presStyleIdx="0" presStyleCnt="1"/>
      <dgm:spPr/>
      <dgm:t>
        <a:bodyPr/>
        <a:lstStyle/>
        <a:p>
          <a:endParaRPr lang="en-US"/>
        </a:p>
      </dgm:t>
    </dgm:pt>
    <dgm:pt modelId="{5A55F85E-F4B2-4AA6-92B4-F556841AD0F8}" type="pres">
      <dgm:prSet presAssocID="{0238CF8C-E32A-4FE0-8224-A1E492D56823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F1B6EB68-999E-4E2B-8C1F-5D5C301C43DB}" type="pres">
      <dgm:prSet presAssocID="{0B53436F-AA9C-4365-ADD8-361D7AFB2B5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93480B-ED9F-4197-A0ED-557B71705D88}" type="pres">
      <dgm:prSet presAssocID="{1D594134-11CB-41B1-B689-32DA2AE4A9B4}" presName="parTrans" presStyleLbl="bgSibTrans2D1" presStyleIdx="1" presStyleCnt="3"/>
      <dgm:spPr/>
      <dgm:t>
        <a:bodyPr/>
        <a:lstStyle/>
        <a:p>
          <a:endParaRPr lang="en-US"/>
        </a:p>
      </dgm:t>
    </dgm:pt>
    <dgm:pt modelId="{2E9BE46D-F84E-4899-B256-EFB2DE449A99}" type="pres">
      <dgm:prSet presAssocID="{57753C7E-38C9-40CA-BF56-C04BECDD9EF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15C723-94DB-4C3D-96CF-3F70159C719E}" type="pres">
      <dgm:prSet presAssocID="{C7B9B0D8-3155-45EA-9D9A-BBED3BFC9164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CC8BE5F3-0BB3-40DF-BBCB-754211D1ED9E}" type="pres">
      <dgm:prSet presAssocID="{64944B76-406F-4237-AC44-E68728D686C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B83FDA-8F3D-4184-8DA0-98703A80B4A3}" type="presOf" srcId="{0238CF8C-E32A-4FE0-8224-A1E492D56823}" destId="{5A55F85E-F4B2-4AA6-92B4-F556841AD0F8}" srcOrd="0" destOrd="0" presId="urn:microsoft.com/office/officeart/2005/8/layout/radial4"/>
    <dgm:cxn modelId="{D263CB1F-C4C1-468F-9D39-DB6E2CAC244C}" type="presOf" srcId="{0B53436F-AA9C-4365-ADD8-361D7AFB2B50}" destId="{F1B6EB68-999E-4E2B-8C1F-5D5C301C43DB}" srcOrd="0" destOrd="0" presId="urn:microsoft.com/office/officeart/2005/8/layout/radial4"/>
    <dgm:cxn modelId="{0ED6FBA6-7802-4894-8A24-067E67CBA42C}" srcId="{17E24005-82CA-40B0-9198-F9152EE78A18}" destId="{57753C7E-38C9-40CA-BF56-C04BECDD9EF8}" srcOrd="1" destOrd="0" parTransId="{1D594134-11CB-41B1-B689-32DA2AE4A9B4}" sibTransId="{84418F89-6400-4C48-9B68-E6CFA6752D5A}"/>
    <dgm:cxn modelId="{7861DF07-591B-446E-AA42-350EAFD6323E}" type="presOf" srcId="{1D594134-11CB-41B1-B689-32DA2AE4A9B4}" destId="{7493480B-ED9F-4197-A0ED-557B71705D88}" srcOrd="0" destOrd="0" presId="urn:microsoft.com/office/officeart/2005/8/layout/radial4"/>
    <dgm:cxn modelId="{8041B337-578C-4559-9BE7-D714DFBFDC53}" srcId="{17E24005-82CA-40B0-9198-F9152EE78A18}" destId="{0B53436F-AA9C-4365-ADD8-361D7AFB2B50}" srcOrd="0" destOrd="0" parTransId="{0238CF8C-E32A-4FE0-8224-A1E492D56823}" sibTransId="{246E483D-16C9-4DA1-9938-B4B77BAD2FA1}"/>
    <dgm:cxn modelId="{6ABED63F-EFD8-4A65-9140-EFD94AAA3080}" type="presOf" srcId="{C7B9B0D8-3155-45EA-9D9A-BBED3BFC9164}" destId="{8F15C723-94DB-4C3D-96CF-3F70159C719E}" srcOrd="0" destOrd="0" presId="urn:microsoft.com/office/officeart/2005/8/layout/radial4"/>
    <dgm:cxn modelId="{FCB037DD-546F-46CF-8BFD-772DCDDFCDE5}" type="presOf" srcId="{17E24005-82CA-40B0-9198-F9152EE78A18}" destId="{B2F29D42-FEED-4BE7-BC63-E67D479988CC}" srcOrd="0" destOrd="0" presId="urn:microsoft.com/office/officeart/2005/8/layout/radial4"/>
    <dgm:cxn modelId="{1217FC3A-0CE2-482E-961E-446FDCD21D47}" srcId="{A15BA325-8DCB-4413-9C33-2D758935AE50}" destId="{17E24005-82CA-40B0-9198-F9152EE78A18}" srcOrd="0" destOrd="0" parTransId="{B2638BA7-469B-4245-9869-6B809F904939}" sibTransId="{8FDC5311-A3DE-480D-81EC-5ACB950A62B8}"/>
    <dgm:cxn modelId="{1A2DD1BF-9FA8-4BF7-AB1E-105622B8C93A}" type="presOf" srcId="{A15BA325-8DCB-4413-9C33-2D758935AE50}" destId="{5D243B50-0F5B-4E62-B25E-4EDDBEF5320E}" srcOrd="0" destOrd="0" presId="urn:microsoft.com/office/officeart/2005/8/layout/radial4"/>
    <dgm:cxn modelId="{DC86B95A-B9CE-436A-9825-8B71FC7274AD}" type="presOf" srcId="{64944B76-406F-4237-AC44-E68728D686C3}" destId="{CC8BE5F3-0BB3-40DF-BBCB-754211D1ED9E}" srcOrd="0" destOrd="0" presId="urn:microsoft.com/office/officeart/2005/8/layout/radial4"/>
    <dgm:cxn modelId="{431C3594-D379-459F-BC4F-3CAA26007059}" srcId="{17E24005-82CA-40B0-9198-F9152EE78A18}" destId="{64944B76-406F-4237-AC44-E68728D686C3}" srcOrd="2" destOrd="0" parTransId="{C7B9B0D8-3155-45EA-9D9A-BBED3BFC9164}" sibTransId="{287C59C8-FB15-4138-A94A-8F609A0CC0EA}"/>
    <dgm:cxn modelId="{97711B2D-43DA-464E-B087-9ACDCA1BF697}" type="presOf" srcId="{57753C7E-38C9-40CA-BF56-C04BECDD9EF8}" destId="{2E9BE46D-F84E-4899-B256-EFB2DE449A99}" srcOrd="0" destOrd="0" presId="urn:microsoft.com/office/officeart/2005/8/layout/radial4"/>
    <dgm:cxn modelId="{E2D69290-38AA-4460-B85A-DB352FC91BFB}" type="presParOf" srcId="{5D243B50-0F5B-4E62-B25E-4EDDBEF5320E}" destId="{B2F29D42-FEED-4BE7-BC63-E67D479988CC}" srcOrd="0" destOrd="0" presId="urn:microsoft.com/office/officeart/2005/8/layout/radial4"/>
    <dgm:cxn modelId="{87893EB9-716C-4850-80BF-7308C49E30E1}" type="presParOf" srcId="{5D243B50-0F5B-4E62-B25E-4EDDBEF5320E}" destId="{5A55F85E-F4B2-4AA6-92B4-F556841AD0F8}" srcOrd="1" destOrd="0" presId="urn:microsoft.com/office/officeart/2005/8/layout/radial4"/>
    <dgm:cxn modelId="{043E401B-96A0-42BB-98EE-070D56BE5764}" type="presParOf" srcId="{5D243B50-0F5B-4E62-B25E-4EDDBEF5320E}" destId="{F1B6EB68-999E-4E2B-8C1F-5D5C301C43DB}" srcOrd="2" destOrd="0" presId="urn:microsoft.com/office/officeart/2005/8/layout/radial4"/>
    <dgm:cxn modelId="{16A1CB5D-C274-4092-B134-739ED3B4CFF7}" type="presParOf" srcId="{5D243B50-0F5B-4E62-B25E-4EDDBEF5320E}" destId="{7493480B-ED9F-4197-A0ED-557B71705D88}" srcOrd="3" destOrd="0" presId="urn:microsoft.com/office/officeart/2005/8/layout/radial4"/>
    <dgm:cxn modelId="{F810DCFE-F135-45D2-9B3F-8B84C4025434}" type="presParOf" srcId="{5D243B50-0F5B-4E62-B25E-4EDDBEF5320E}" destId="{2E9BE46D-F84E-4899-B256-EFB2DE449A99}" srcOrd="4" destOrd="0" presId="urn:microsoft.com/office/officeart/2005/8/layout/radial4"/>
    <dgm:cxn modelId="{C60533AD-1FCB-4438-9A55-647294EC7326}" type="presParOf" srcId="{5D243B50-0F5B-4E62-B25E-4EDDBEF5320E}" destId="{8F15C723-94DB-4C3D-96CF-3F70159C719E}" srcOrd="5" destOrd="0" presId="urn:microsoft.com/office/officeart/2005/8/layout/radial4"/>
    <dgm:cxn modelId="{A4C5A2B0-7EC2-4864-AC02-77D10A3638F9}" type="presParOf" srcId="{5D243B50-0F5B-4E62-B25E-4EDDBEF5320E}" destId="{CC8BE5F3-0BB3-40DF-BBCB-754211D1ED9E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6AF3832-C962-4AA0-B751-BA974AB5437C}" type="doc">
      <dgm:prSet loTypeId="urn:microsoft.com/office/officeart/2005/8/layout/cycle2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4AF6111-4E54-4A57-BF95-FB71A2853890}">
      <dgm:prSet phldrT="[Text]"/>
      <dgm:spPr/>
      <dgm:t>
        <a:bodyPr/>
        <a:lstStyle/>
        <a:p>
          <a:r>
            <a:rPr lang="en-US" b="1" dirty="0" smtClean="0">
              <a:latin typeface="Century Gothic" pitchFamily="34" charset="0"/>
            </a:rPr>
            <a:t>Mission Statement</a:t>
          </a:r>
          <a:endParaRPr lang="en-US" b="1" dirty="0">
            <a:latin typeface="Century Gothic" pitchFamily="34" charset="0"/>
          </a:endParaRPr>
        </a:p>
      </dgm:t>
    </dgm:pt>
    <dgm:pt modelId="{B4251FD9-AA4B-4D46-80A5-66C1D86FCAE9}" type="parTrans" cxnId="{1694FF66-D191-4C0B-A59B-9700F2F31D16}">
      <dgm:prSet/>
      <dgm:spPr/>
      <dgm:t>
        <a:bodyPr/>
        <a:lstStyle/>
        <a:p>
          <a:endParaRPr lang="en-US"/>
        </a:p>
      </dgm:t>
    </dgm:pt>
    <dgm:pt modelId="{8AE46E9B-FEBD-43BD-8A0D-4D9D111E60F9}" type="sibTrans" cxnId="{1694FF66-D191-4C0B-A59B-9700F2F31D16}">
      <dgm:prSet/>
      <dgm:spPr/>
      <dgm:t>
        <a:bodyPr/>
        <a:lstStyle/>
        <a:p>
          <a:endParaRPr lang="en-US" dirty="0"/>
        </a:p>
      </dgm:t>
    </dgm:pt>
    <dgm:pt modelId="{08DA243C-C0C6-4CA3-A85E-4325BD5D1C38}">
      <dgm:prSet phldrT="[Text]"/>
      <dgm:spPr/>
      <dgm:t>
        <a:bodyPr/>
        <a:lstStyle/>
        <a:p>
          <a:r>
            <a:rPr lang="en-US" b="1" dirty="0" smtClean="0">
              <a:latin typeface="Century Gothic" pitchFamily="34" charset="0"/>
            </a:rPr>
            <a:t>Policy</a:t>
          </a:r>
          <a:endParaRPr lang="en-US" b="1" dirty="0">
            <a:latin typeface="Century Gothic" pitchFamily="34" charset="0"/>
          </a:endParaRPr>
        </a:p>
      </dgm:t>
    </dgm:pt>
    <dgm:pt modelId="{2EFD9A7C-BD80-46D8-9AD0-47CBE3492CD2}" type="parTrans" cxnId="{74F9BF36-CDE8-45D7-A799-85657A7829FA}">
      <dgm:prSet/>
      <dgm:spPr/>
      <dgm:t>
        <a:bodyPr/>
        <a:lstStyle/>
        <a:p>
          <a:endParaRPr lang="en-US"/>
        </a:p>
      </dgm:t>
    </dgm:pt>
    <dgm:pt modelId="{B691627A-9DEA-422E-A14F-AAD7794886BA}" type="sibTrans" cxnId="{74F9BF36-CDE8-45D7-A799-85657A7829FA}">
      <dgm:prSet/>
      <dgm:spPr/>
      <dgm:t>
        <a:bodyPr/>
        <a:lstStyle/>
        <a:p>
          <a:endParaRPr lang="en-US" dirty="0"/>
        </a:p>
      </dgm:t>
    </dgm:pt>
    <dgm:pt modelId="{92AB78C9-7B8C-4C54-94F4-D3789AF8C196}">
      <dgm:prSet phldrT="[Text]"/>
      <dgm:spPr/>
      <dgm:t>
        <a:bodyPr/>
        <a:lstStyle/>
        <a:p>
          <a:endParaRPr lang="en-US" b="1" dirty="0" smtClean="0">
            <a:latin typeface="Century Gothic" pitchFamily="34" charset="0"/>
          </a:endParaRPr>
        </a:p>
        <a:p>
          <a:r>
            <a:rPr lang="en-US" b="1" dirty="0" smtClean="0">
              <a:latin typeface="Century Gothic" pitchFamily="34" charset="0"/>
            </a:rPr>
            <a:t>Recruitment Strategy</a:t>
          </a:r>
          <a:endParaRPr lang="en-US" b="1" dirty="0">
            <a:latin typeface="Century Gothic" pitchFamily="34" charset="0"/>
          </a:endParaRPr>
        </a:p>
      </dgm:t>
    </dgm:pt>
    <dgm:pt modelId="{764DE95D-7D6D-4FBF-83CD-29A5443DAF91}" type="parTrans" cxnId="{47A42BB5-7275-4EC7-84D1-93E732F97D52}">
      <dgm:prSet/>
      <dgm:spPr/>
      <dgm:t>
        <a:bodyPr/>
        <a:lstStyle/>
        <a:p>
          <a:endParaRPr lang="en-US"/>
        </a:p>
      </dgm:t>
    </dgm:pt>
    <dgm:pt modelId="{B5B43F51-B2D1-418E-9858-0FC1B4F64E32}" type="sibTrans" cxnId="{47A42BB5-7275-4EC7-84D1-93E732F97D52}">
      <dgm:prSet/>
      <dgm:spPr/>
      <dgm:t>
        <a:bodyPr/>
        <a:lstStyle/>
        <a:p>
          <a:endParaRPr lang="en-US" dirty="0"/>
        </a:p>
      </dgm:t>
    </dgm:pt>
    <dgm:pt modelId="{5704D7DA-4AB0-47BE-BBD8-88E909303820}">
      <dgm:prSet phldrT="[Text]"/>
      <dgm:spPr/>
      <dgm:t>
        <a:bodyPr/>
        <a:lstStyle/>
        <a:p>
          <a:r>
            <a:rPr lang="en-US" b="1" dirty="0" smtClean="0">
              <a:latin typeface="Century Gothic" pitchFamily="34" charset="0"/>
            </a:rPr>
            <a:t>Training</a:t>
          </a:r>
          <a:endParaRPr lang="en-US" b="1" dirty="0">
            <a:latin typeface="Century Gothic" pitchFamily="34" charset="0"/>
          </a:endParaRPr>
        </a:p>
      </dgm:t>
    </dgm:pt>
    <dgm:pt modelId="{58372FB1-767D-42D1-8F71-C33047CB97EC}" type="parTrans" cxnId="{81B412A1-6922-4E64-BD27-CC871CCF3EE3}">
      <dgm:prSet/>
      <dgm:spPr/>
      <dgm:t>
        <a:bodyPr/>
        <a:lstStyle/>
        <a:p>
          <a:endParaRPr lang="en-US"/>
        </a:p>
      </dgm:t>
    </dgm:pt>
    <dgm:pt modelId="{F7052508-F359-4E87-9EE3-09B8EA4AB6C9}" type="sibTrans" cxnId="{81B412A1-6922-4E64-BD27-CC871CCF3EE3}">
      <dgm:prSet/>
      <dgm:spPr/>
      <dgm:t>
        <a:bodyPr/>
        <a:lstStyle/>
        <a:p>
          <a:endParaRPr lang="en-US" dirty="0"/>
        </a:p>
      </dgm:t>
    </dgm:pt>
    <dgm:pt modelId="{69F12430-F229-450C-8D38-110F39C5ABAA}">
      <dgm:prSet phldrT="[Text]"/>
      <dgm:spPr/>
      <dgm:t>
        <a:bodyPr/>
        <a:lstStyle/>
        <a:p>
          <a:r>
            <a:rPr lang="en-US" b="1" dirty="0" smtClean="0">
              <a:latin typeface="Century Gothic" pitchFamily="34" charset="0"/>
            </a:rPr>
            <a:t>Volunteer</a:t>
          </a:r>
        </a:p>
        <a:p>
          <a:r>
            <a:rPr lang="en-US" b="1" dirty="0" smtClean="0">
              <a:latin typeface="Century Gothic" pitchFamily="34" charset="0"/>
            </a:rPr>
            <a:t>Description</a:t>
          </a:r>
          <a:endParaRPr lang="en-US" b="1" dirty="0">
            <a:latin typeface="Century Gothic" pitchFamily="34" charset="0"/>
          </a:endParaRPr>
        </a:p>
      </dgm:t>
    </dgm:pt>
    <dgm:pt modelId="{2798427B-3A41-4499-8EF3-FA093A7B96AC}" type="parTrans" cxnId="{BBCE0AAC-D06E-4576-945F-268989DA54C4}">
      <dgm:prSet/>
      <dgm:spPr/>
      <dgm:t>
        <a:bodyPr/>
        <a:lstStyle/>
        <a:p>
          <a:endParaRPr lang="en-US"/>
        </a:p>
      </dgm:t>
    </dgm:pt>
    <dgm:pt modelId="{B67BB07D-04FD-462E-8E1D-C6B24E4F3EA8}" type="sibTrans" cxnId="{BBCE0AAC-D06E-4576-945F-268989DA54C4}">
      <dgm:prSet/>
      <dgm:spPr/>
      <dgm:t>
        <a:bodyPr/>
        <a:lstStyle/>
        <a:p>
          <a:endParaRPr lang="en-US" dirty="0"/>
        </a:p>
      </dgm:t>
    </dgm:pt>
    <dgm:pt modelId="{97C63483-45E2-4A5B-B5B8-FD38BAAE239F}" type="pres">
      <dgm:prSet presAssocID="{76AF3832-C962-4AA0-B751-BA974AB5437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37830CB-B407-4CF3-8DC8-9296572B8D7F}" type="pres">
      <dgm:prSet presAssocID="{E4AF6111-4E54-4A57-BF95-FB71A2853890}" presName="node" presStyleLbl="node1" presStyleIdx="0" presStyleCnt="5" custScaleX="1292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97C9E5-F1B7-4749-A19F-7D30B7DA0CF3}" type="pres">
      <dgm:prSet presAssocID="{8AE46E9B-FEBD-43BD-8A0D-4D9D111E60F9}" presName="sibTrans" presStyleLbl="sibTrans2D1" presStyleIdx="0" presStyleCnt="5"/>
      <dgm:spPr/>
      <dgm:t>
        <a:bodyPr/>
        <a:lstStyle/>
        <a:p>
          <a:endParaRPr lang="en-US"/>
        </a:p>
      </dgm:t>
    </dgm:pt>
    <dgm:pt modelId="{F4F961F0-8F33-4858-89F3-7512ECD0A6C2}" type="pres">
      <dgm:prSet presAssocID="{8AE46E9B-FEBD-43BD-8A0D-4D9D111E60F9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FD705C33-A107-4C32-9D1D-87EA985919A3}" type="pres">
      <dgm:prSet presAssocID="{08DA243C-C0C6-4CA3-A85E-4325BD5D1C38}" presName="node" presStyleLbl="node1" presStyleIdx="1" presStyleCnt="5" custScaleX="1314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9AD6D2-08C2-4FBC-847E-CC07CABD5ABB}" type="pres">
      <dgm:prSet presAssocID="{B691627A-9DEA-422E-A14F-AAD7794886BA}" presName="sibTrans" presStyleLbl="sibTrans2D1" presStyleIdx="1" presStyleCnt="5"/>
      <dgm:spPr/>
      <dgm:t>
        <a:bodyPr/>
        <a:lstStyle/>
        <a:p>
          <a:endParaRPr lang="en-US"/>
        </a:p>
      </dgm:t>
    </dgm:pt>
    <dgm:pt modelId="{055F65D2-8CDF-46F9-B147-9FF1AE6094D9}" type="pres">
      <dgm:prSet presAssocID="{B691627A-9DEA-422E-A14F-AAD7794886BA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64A6A871-9414-4A94-A0B3-E0960DEC2F1A}" type="pres">
      <dgm:prSet presAssocID="{92AB78C9-7B8C-4C54-94F4-D3789AF8C196}" presName="node" presStyleLbl="node1" presStyleIdx="2" presStyleCnt="5" custScaleX="1285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5D2219-70EC-42C0-BBCA-CAD33F321106}" type="pres">
      <dgm:prSet presAssocID="{B5B43F51-B2D1-418E-9858-0FC1B4F64E32}" presName="sibTrans" presStyleLbl="sibTrans2D1" presStyleIdx="2" presStyleCnt="5"/>
      <dgm:spPr/>
      <dgm:t>
        <a:bodyPr/>
        <a:lstStyle/>
        <a:p>
          <a:endParaRPr lang="en-US"/>
        </a:p>
      </dgm:t>
    </dgm:pt>
    <dgm:pt modelId="{11177F1A-765C-4242-9062-FCD8577F6FB0}" type="pres">
      <dgm:prSet presAssocID="{B5B43F51-B2D1-418E-9858-0FC1B4F64E32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7B831258-788A-47FD-932C-FE143ED278BB}" type="pres">
      <dgm:prSet presAssocID="{5704D7DA-4AB0-47BE-BBD8-88E909303820}" presName="node" presStyleLbl="node1" presStyleIdx="3" presStyleCnt="5" custScaleX="1278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8F76A3-C17C-4820-B3F7-A7CF2D6C8B31}" type="pres">
      <dgm:prSet presAssocID="{F7052508-F359-4E87-9EE3-09B8EA4AB6C9}" presName="sibTrans" presStyleLbl="sibTrans2D1" presStyleIdx="3" presStyleCnt="5"/>
      <dgm:spPr/>
      <dgm:t>
        <a:bodyPr/>
        <a:lstStyle/>
        <a:p>
          <a:endParaRPr lang="en-US"/>
        </a:p>
      </dgm:t>
    </dgm:pt>
    <dgm:pt modelId="{4EB49005-F4EF-4940-BEAE-8BA76507BE2E}" type="pres">
      <dgm:prSet presAssocID="{F7052508-F359-4E87-9EE3-09B8EA4AB6C9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93D46A53-FC2B-443A-B183-163E0368AACF}" type="pres">
      <dgm:prSet presAssocID="{69F12430-F229-450C-8D38-110F39C5ABAA}" presName="node" presStyleLbl="node1" presStyleIdx="4" presStyleCnt="5" custScaleX="1316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9F1ECD-0833-4F0D-9686-37B2F828766E}" type="pres">
      <dgm:prSet presAssocID="{B67BB07D-04FD-462E-8E1D-C6B24E4F3EA8}" presName="sibTrans" presStyleLbl="sibTrans2D1" presStyleIdx="4" presStyleCnt="5"/>
      <dgm:spPr/>
      <dgm:t>
        <a:bodyPr/>
        <a:lstStyle/>
        <a:p>
          <a:endParaRPr lang="en-US"/>
        </a:p>
      </dgm:t>
    </dgm:pt>
    <dgm:pt modelId="{043B3F1F-9BB1-42BF-B3AA-5D4B4B17B6F3}" type="pres">
      <dgm:prSet presAssocID="{B67BB07D-04FD-462E-8E1D-C6B24E4F3EA8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0F19BF19-CE87-49BB-8031-589E9FA5CFEC}" type="presOf" srcId="{B691627A-9DEA-422E-A14F-AAD7794886BA}" destId="{055F65D2-8CDF-46F9-B147-9FF1AE6094D9}" srcOrd="1" destOrd="0" presId="urn:microsoft.com/office/officeart/2005/8/layout/cycle2"/>
    <dgm:cxn modelId="{BBCE0AAC-D06E-4576-945F-268989DA54C4}" srcId="{76AF3832-C962-4AA0-B751-BA974AB5437C}" destId="{69F12430-F229-450C-8D38-110F39C5ABAA}" srcOrd="4" destOrd="0" parTransId="{2798427B-3A41-4499-8EF3-FA093A7B96AC}" sibTransId="{B67BB07D-04FD-462E-8E1D-C6B24E4F3EA8}"/>
    <dgm:cxn modelId="{25AF9B2C-C8CD-4488-A07F-36B6C4B076F8}" type="presOf" srcId="{5704D7DA-4AB0-47BE-BBD8-88E909303820}" destId="{7B831258-788A-47FD-932C-FE143ED278BB}" srcOrd="0" destOrd="0" presId="urn:microsoft.com/office/officeart/2005/8/layout/cycle2"/>
    <dgm:cxn modelId="{67C4F71E-804C-4D4D-B96F-4A2E12A2565C}" type="presOf" srcId="{92AB78C9-7B8C-4C54-94F4-D3789AF8C196}" destId="{64A6A871-9414-4A94-A0B3-E0960DEC2F1A}" srcOrd="0" destOrd="0" presId="urn:microsoft.com/office/officeart/2005/8/layout/cycle2"/>
    <dgm:cxn modelId="{0683C1B0-9B85-44C6-89EA-3DEEC67C60E7}" type="presOf" srcId="{8AE46E9B-FEBD-43BD-8A0D-4D9D111E60F9}" destId="{9897C9E5-F1B7-4749-A19F-7D30B7DA0CF3}" srcOrd="0" destOrd="0" presId="urn:microsoft.com/office/officeart/2005/8/layout/cycle2"/>
    <dgm:cxn modelId="{5A237B9A-DE75-4B90-B7E5-FA3B3C5A2744}" type="presOf" srcId="{08DA243C-C0C6-4CA3-A85E-4325BD5D1C38}" destId="{FD705C33-A107-4C32-9D1D-87EA985919A3}" srcOrd="0" destOrd="0" presId="urn:microsoft.com/office/officeart/2005/8/layout/cycle2"/>
    <dgm:cxn modelId="{1694FF66-D191-4C0B-A59B-9700F2F31D16}" srcId="{76AF3832-C962-4AA0-B751-BA974AB5437C}" destId="{E4AF6111-4E54-4A57-BF95-FB71A2853890}" srcOrd="0" destOrd="0" parTransId="{B4251FD9-AA4B-4D46-80A5-66C1D86FCAE9}" sibTransId="{8AE46E9B-FEBD-43BD-8A0D-4D9D111E60F9}"/>
    <dgm:cxn modelId="{31541581-9F05-46BF-974F-B9A02F2C2AC9}" type="presOf" srcId="{8AE46E9B-FEBD-43BD-8A0D-4D9D111E60F9}" destId="{F4F961F0-8F33-4858-89F3-7512ECD0A6C2}" srcOrd="1" destOrd="0" presId="urn:microsoft.com/office/officeart/2005/8/layout/cycle2"/>
    <dgm:cxn modelId="{2D7EB48F-01CD-4921-9193-F5F74814CFF5}" type="presOf" srcId="{B5B43F51-B2D1-418E-9858-0FC1B4F64E32}" destId="{935D2219-70EC-42C0-BBCA-CAD33F321106}" srcOrd="0" destOrd="0" presId="urn:microsoft.com/office/officeart/2005/8/layout/cycle2"/>
    <dgm:cxn modelId="{D7DE0BB0-AEF9-40C9-B3B3-304606564645}" type="presOf" srcId="{B5B43F51-B2D1-418E-9858-0FC1B4F64E32}" destId="{11177F1A-765C-4242-9062-FCD8577F6FB0}" srcOrd="1" destOrd="0" presId="urn:microsoft.com/office/officeart/2005/8/layout/cycle2"/>
    <dgm:cxn modelId="{0B464420-73AC-431E-8F63-2FAFD8599B55}" type="presOf" srcId="{B691627A-9DEA-422E-A14F-AAD7794886BA}" destId="{719AD6D2-08C2-4FBC-847E-CC07CABD5ABB}" srcOrd="0" destOrd="0" presId="urn:microsoft.com/office/officeart/2005/8/layout/cycle2"/>
    <dgm:cxn modelId="{DAFB105C-EC21-4CE2-9634-D913522CE236}" type="presOf" srcId="{76AF3832-C962-4AA0-B751-BA974AB5437C}" destId="{97C63483-45E2-4A5B-B5B8-FD38BAAE239F}" srcOrd="0" destOrd="0" presId="urn:microsoft.com/office/officeart/2005/8/layout/cycle2"/>
    <dgm:cxn modelId="{74F9BF36-CDE8-45D7-A799-85657A7829FA}" srcId="{76AF3832-C962-4AA0-B751-BA974AB5437C}" destId="{08DA243C-C0C6-4CA3-A85E-4325BD5D1C38}" srcOrd="1" destOrd="0" parTransId="{2EFD9A7C-BD80-46D8-9AD0-47CBE3492CD2}" sibTransId="{B691627A-9DEA-422E-A14F-AAD7794886BA}"/>
    <dgm:cxn modelId="{90255DB4-7200-45DD-9EE2-7944D65A1139}" type="presOf" srcId="{F7052508-F359-4E87-9EE3-09B8EA4AB6C9}" destId="{4EB49005-F4EF-4940-BEAE-8BA76507BE2E}" srcOrd="1" destOrd="0" presId="urn:microsoft.com/office/officeart/2005/8/layout/cycle2"/>
    <dgm:cxn modelId="{47A42BB5-7275-4EC7-84D1-93E732F97D52}" srcId="{76AF3832-C962-4AA0-B751-BA974AB5437C}" destId="{92AB78C9-7B8C-4C54-94F4-D3789AF8C196}" srcOrd="2" destOrd="0" parTransId="{764DE95D-7D6D-4FBF-83CD-29A5443DAF91}" sibTransId="{B5B43F51-B2D1-418E-9858-0FC1B4F64E32}"/>
    <dgm:cxn modelId="{F85E733F-A4D0-4E78-A2E2-E08EB5C6137E}" type="presOf" srcId="{B67BB07D-04FD-462E-8E1D-C6B24E4F3EA8}" destId="{F59F1ECD-0833-4F0D-9686-37B2F828766E}" srcOrd="0" destOrd="0" presId="urn:microsoft.com/office/officeart/2005/8/layout/cycle2"/>
    <dgm:cxn modelId="{CEC92BBA-EB37-46B6-A069-0CCD0CE6F098}" type="presOf" srcId="{F7052508-F359-4E87-9EE3-09B8EA4AB6C9}" destId="{198F76A3-C17C-4820-B3F7-A7CF2D6C8B31}" srcOrd="0" destOrd="0" presId="urn:microsoft.com/office/officeart/2005/8/layout/cycle2"/>
    <dgm:cxn modelId="{81B412A1-6922-4E64-BD27-CC871CCF3EE3}" srcId="{76AF3832-C962-4AA0-B751-BA974AB5437C}" destId="{5704D7DA-4AB0-47BE-BBD8-88E909303820}" srcOrd="3" destOrd="0" parTransId="{58372FB1-767D-42D1-8F71-C33047CB97EC}" sibTransId="{F7052508-F359-4E87-9EE3-09B8EA4AB6C9}"/>
    <dgm:cxn modelId="{021A0068-2D5C-4C20-ACAE-F7C2CDBE795D}" type="presOf" srcId="{B67BB07D-04FD-462E-8E1D-C6B24E4F3EA8}" destId="{043B3F1F-9BB1-42BF-B3AA-5D4B4B17B6F3}" srcOrd="1" destOrd="0" presId="urn:microsoft.com/office/officeart/2005/8/layout/cycle2"/>
    <dgm:cxn modelId="{F4442DEC-1DC3-42F3-A019-3545CC55E58D}" type="presOf" srcId="{E4AF6111-4E54-4A57-BF95-FB71A2853890}" destId="{E37830CB-B407-4CF3-8DC8-9296572B8D7F}" srcOrd="0" destOrd="0" presId="urn:microsoft.com/office/officeart/2005/8/layout/cycle2"/>
    <dgm:cxn modelId="{8C3D4A67-9858-41AF-A50E-7BE066991911}" type="presOf" srcId="{69F12430-F229-450C-8D38-110F39C5ABAA}" destId="{93D46A53-FC2B-443A-B183-163E0368AACF}" srcOrd="0" destOrd="0" presId="urn:microsoft.com/office/officeart/2005/8/layout/cycle2"/>
    <dgm:cxn modelId="{1936EA24-C995-4C83-9947-3E9FCF2FC4BB}" type="presParOf" srcId="{97C63483-45E2-4A5B-B5B8-FD38BAAE239F}" destId="{E37830CB-B407-4CF3-8DC8-9296572B8D7F}" srcOrd="0" destOrd="0" presId="urn:microsoft.com/office/officeart/2005/8/layout/cycle2"/>
    <dgm:cxn modelId="{8A1E5A79-5346-4F8C-8401-ADCE8EA0D7E5}" type="presParOf" srcId="{97C63483-45E2-4A5B-B5B8-FD38BAAE239F}" destId="{9897C9E5-F1B7-4749-A19F-7D30B7DA0CF3}" srcOrd="1" destOrd="0" presId="urn:microsoft.com/office/officeart/2005/8/layout/cycle2"/>
    <dgm:cxn modelId="{8C98D462-B180-4319-889B-AD42FE800834}" type="presParOf" srcId="{9897C9E5-F1B7-4749-A19F-7D30B7DA0CF3}" destId="{F4F961F0-8F33-4858-89F3-7512ECD0A6C2}" srcOrd="0" destOrd="0" presId="urn:microsoft.com/office/officeart/2005/8/layout/cycle2"/>
    <dgm:cxn modelId="{17AF3BFC-F6A5-42A9-8A9F-441A158450AF}" type="presParOf" srcId="{97C63483-45E2-4A5B-B5B8-FD38BAAE239F}" destId="{FD705C33-A107-4C32-9D1D-87EA985919A3}" srcOrd="2" destOrd="0" presId="urn:microsoft.com/office/officeart/2005/8/layout/cycle2"/>
    <dgm:cxn modelId="{68F99F42-C362-4F70-A694-F91A4EA0AE4D}" type="presParOf" srcId="{97C63483-45E2-4A5B-B5B8-FD38BAAE239F}" destId="{719AD6D2-08C2-4FBC-847E-CC07CABD5ABB}" srcOrd="3" destOrd="0" presId="urn:microsoft.com/office/officeart/2005/8/layout/cycle2"/>
    <dgm:cxn modelId="{3C94A854-1EAB-488F-AA0D-74BD42C98DE8}" type="presParOf" srcId="{719AD6D2-08C2-4FBC-847E-CC07CABD5ABB}" destId="{055F65D2-8CDF-46F9-B147-9FF1AE6094D9}" srcOrd="0" destOrd="0" presId="urn:microsoft.com/office/officeart/2005/8/layout/cycle2"/>
    <dgm:cxn modelId="{89C03403-4757-4836-9F96-0881D70FD7F0}" type="presParOf" srcId="{97C63483-45E2-4A5B-B5B8-FD38BAAE239F}" destId="{64A6A871-9414-4A94-A0B3-E0960DEC2F1A}" srcOrd="4" destOrd="0" presId="urn:microsoft.com/office/officeart/2005/8/layout/cycle2"/>
    <dgm:cxn modelId="{2BDC79C3-52CA-42A5-BE8D-67DDADE9F8C4}" type="presParOf" srcId="{97C63483-45E2-4A5B-B5B8-FD38BAAE239F}" destId="{935D2219-70EC-42C0-BBCA-CAD33F321106}" srcOrd="5" destOrd="0" presId="urn:microsoft.com/office/officeart/2005/8/layout/cycle2"/>
    <dgm:cxn modelId="{B1D77060-BF5C-4BBA-A6E6-FEFE92698072}" type="presParOf" srcId="{935D2219-70EC-42C0-BBCA-CAD33F321106}" destId="{11177F1A-765C-4242-9062-FCD8577F6FB0}" srcOrd="0" destOrd="0" presId="urn:microsoft.com/office/officeart/2005/8/layout/cycle2"/>
    <dgm:cxn modelId="{AA8554B3-3F84-476E-BEEB-5880B8D66F3C}" type="presParOf" srcId="{97C63483-45E2-4A5B-B5B8-FD38BAAE239F}" destId="{7B831258-788A-47FD-932C-FE143ED278BB}" srcOrd="6" destOrd="0" presId="urn:microsoft.com/office/officeart/2005/8/layout/cycle2"/>
    <dgm:cxn modelId="{0862EA15-497F-4054-A205-43BB03D2A2E6}" type="presParOf" srcId="{97C63483-45E2-4A5B-B5B8-FD38BAAE239F}" destId="{198F76A3-C17C-4820-B3F7-A7CF2D6C8B31}" srcOrd="7" destOrd="0" presId="urn:microsoft.com/office/officeart/2005/8/layout/cycle2"/>
    <dgm:cxn modelId="{91584F49-D3A1-43D2-AAEB-27FE9F09889B}" type="presParOf" srcId="{198F76A3-C17C-4820-B3F7-A7CF2D6C8B31}" destId="{4EB49005-F4EF-4940-BEAE-8BA76507BE2E}" srcOrd="0" destOrd="0" presId="urn:microsoft.com/office/officeart/2005/8/layout/cycle2"/>
    <dgm:cxn modelId="{B826E83F-5656-44C1-B02A-4CC05E15727F}" type="presParOf" srcId="{97C63483-45E2-4A5B-B5B8-FD38BAAE239F}" destId="{93D46A53-FC2B-443A-B183-163E0368AACF}" srcOrd="8" destOrd="0" presId="urn:microsoft.com/office/officeart/2005/8/layout/cycle2"/>
    <dgm:cxn modelId="{E54D6CE5-EDBF-4776-8F78-8DC4AC11B2ED}" type="presParOf" srcId="{97C63483-45E2-4A5B-B5B8-FD38BAAE239F}" destId="{F59F1ECD-0833-4F0D-9686-37B2F828766E}" srcOrd="9" destOrd="0" presId="urn:microsoft.com/office/officeart/2005/8/layout/cycle2"/>
    <dgm:cxn modelId="{073C1991-58A9-486C-9969-12BC8BE17174}" type="presParOf" srcId="{F59F1ECD-0833-4F0D-9686-37B2F828766E}" destId="{043B3F1F-9BB1-42BF-B3AA-5D4B4B17B6F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5578185-7D33-4DD2-84EF-997C6162B51D}" type="doc">
      <dgm:prSet loTypeId="urn:microsoft.com/office/officeart/2009/layout/CircleArrowProcess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DA57AB3-E171-4B7C-B424-5E8BDA98C11F}">
      <dgm:prSet phldrT="[Text]"/>
      <dgm:spPr/>
      <dgm:t>
        <a:bodyPr/>
        <a:lstStyle/>
        <a:p>
          <a:r>
            <a:rPr lang="en-US" dirty="0" smtClean="0"/>
            <a:t>Recruit</a:t>
          </a:r>
          <a:endParaRPr lang="en-US" dirty="0"/>
        </a:p>
      </dgm:t>
    </dgm:pt>
    <dgm:pt modelId="{C86D7D4B-7138-4EF4-84D2-E04D97F6E35F}" type="parTrans" cxnId="{ACA2A4F1-339D-4822-A495-E3F0430B7512}">
      <dgm:prSet/>
      <dgm:spPr/>
      <dgm:t>
        <a:bodyPr/>
        <a:lstStyle/>
        <a:p>
          <a:endParaRPr lang="en-US"/>
        </a:p>
      </dgm:t>
    </dgm:pt>
    <dgm:pt modelId="{5F4BD22C-3B3C-4A70-8EA6-C6EEE173B754}" type="sibTrans" cxnId="{ACA2A4F1-339D-4822-A495-E3F0430B7512}">
      <dgm:prSet/>
      <dgm:spPr/>
      <dgm:t>
        <a:bodyPr/>
        <a:lstStyle/>
        <a:p>
          <a:endParaRPr lang="en-US"/>
        </a:p>
      </dgm:t>
    </dgm:pt>
    <dgm:pt modelId="{E55EB295-5756-4FC9-890E-820E966BF393}">
      <dgm:prSet phldrT="[Text]"/>
      <dgm:spPr/>
      <dgm:t>
        <a:bodyPr/>
        <a:lstStyle/>
        <a:p>
          <a:r>
            <a:rPr lang="en-US" dirty="0" smtClean="0"/>
            <a:t>Engage</a:t>
          </a:r>
          <a:endParaRPr lang="en-US" dirty="0"/>
        </a:p>
      </dgm:t>
    </dgm:pt>
    <dgm:pt modelId="{90DD5DFC-342C-457A-B2A3-CA4C1906A335}" type="parTrans" cxnId="{1AB26297-FA11-4D93-BD0F-4E06763F0878}">
      <dgm:prSet/>
      <dgm:spPr/>
      <dgm:t>
        <a:bodyPr/>
        <a:lstStyle/>
        <a:p>
          <a:endParaRPr lang="en-US"/>
        </a:p>
      </dgm:t>
    </dgm:pt>
    <dgm:pt modelId="{55108765-5DB7-4BFE-B9DF-BFA08F99BC79}" type="sibTrans" cxnId="{1AB26297-FA11-4D93-BD0F-4E06763F0878}">
      <dgm:prSet/>
      <dgm:spPr/>
      <dgm:t>
        <a:bodyPr/>
        <a:lstStyle/>
        <a:p>
          <a:endParaRPr lang="en-US"/>
        </a:p>
      </dgm:t>
    </dgm:pt>
    <dgm:pt modelId="{EEACEEE0-2B28-4F38-B4B8-1B7D43BD07BB}">
      <dgm:prSet phldrT="[Text]"/>
      <dgm:spPr/>
      <dgm:t>
        <a:bodyPr/>
        <a:lstStyle/>
        <a:p>
          <a:r>
            <a:rPr lang="en-US" dirty="0" smtClean="0"/>
            <a:t>Thank</a:t>
          </a:r>
          <a:endParaRPr lang="en-US" dirty="0"/>
        </a:p>
      </dgm:t>
    </dgm:pt>
    <dgm:pt modelId="{6C551DBE-E35B-4580-9BC8-26DE0495EAA8}" type="parTrans" cxnId="{7FF83786-D84E-4129-8EC8-F579483AEB38}">
      <dgm:prSet/>
      <dgm:spPr/>
      <dgm:t>
        <a:bodyPr/>
        <a:lstStyle/>
        <a:p>
          <a:endParaRPr lang="en-US"/>
        </a:p>
      </dgm:t>
    </dgm:pt>
    <dgm:pt modelId="{203DDA98-CA4B-4221-88BB-3BCEECBF5D46}" type="sibTrans" cxnId="{7FF83786-D84E-4129-8EC8-F579483AEB38}">
      <dgm:prSet/>
      <dgm:spPr/>
      <dgm:t>
        <a:bodyPr/>
        <a:lstStyle/>
        <a:p>
          <a:endParaRPr lang="en-US"/>
        </a:p>
      </dgm:t>
    </dgm:pt>
    <dgm:pt modelId="{5CF02519-94F9-4740-9A75-F30FEDE86040}" type="pres">
      <dgm:prSet presAssocID="{65578185-7D33-4DD2-84EF-997C6162B51D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0267948-2F9A-43FC-9306-DBC8124A59A3}" type="pres">
      <dgm:prSet presAssocID="{5DA57AB3-E171-4B7C-B424-5E8BDA98C11F}" presName="Accent1" presStyleCnt="0"/>
      <dgm:spPr/>
    </dgm:pt>
    <dgm:pt modelId="{D62B017D-4883-4AF3-B8F6-07A6ED41095E}" type="pres">
      <dgm:prSet presAssocID="{5DA57AB3-E171-4B7C-B424-5E8BDA98C11F}" presName="Accent" presStyleLbl="node1" presStyleIdx="0" presStyleCnt="3"/>
      <dgm:spPr/>
    </dgm:pt>
    <dgm:pt modelId="{0FC640E4-320A-4109-87C7-7D0A1DED5071}" type="pres">
      <dgm:prSet presAssocID="{5DA57AB3-E171-4B7C-B424-5E8BDA98C11F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41043-B124-446B-A248-FBFFBA39B5C0}" type="pres">
      <dgm:prSet presAssocID="{E55EB295-5756-4FC9-890E-820E966BF393}" presName="Accent2" presStyleCnt="0"/>
      <dgm:spPr/>
    </dgm:pt>
    <dgm:pt modelId="{0E96E7A3-8F0B-44BB-B7DA-7F0ECA5BED2E}" type="pres">
      <dgm:prSet presAssocID="{E55EB295-5756-4FC9-890E-820E966BF393}" presName="Accent" presStyleLbl="node1" presStyleIdx="1" presStyleCnt="3"/>
      <dgm:spPr/>
    </dgm:pt>
    <dgm:pt modelId="{7E41EC03-0B9C-4A93-9CDE-FDD7AD393CB4}" type="pres">
      <dgm:prSet presAssocID="{E55EB295-5756-4FC9-890E-820E966BF393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E690CF-C857-40C7-BCEF-3CC19B1CF811}" type="pres">
      <dgm:prSet presAssocID="{EEACEEE0-2B28-4F38-B4B8-1B7D43BD07BB}" presName="Accent3" presStyleCnt="0"/>
      <dgm:spPr/>
    </dgm:pt>
    <dgm:pt modelId="{F26AB8EC-5CBD-4EC3-8A8F-6D559F9FFAFD}" type="pres">
      <dgm:prSet presAssocID="{EEACEEE0-2B28-4F38-B4B8-1B7D43BD07BB}" presName="Accent" presStyleLbl="node1" presStyleIdx="2" presStyleCnt="3"/>
      <dgm:spPr/>
    </dgm:pt>
    <dgm:pt modelId="{BFBE390C-1168-43B5-BEF5-9C83B977CA53}" type="pres">
      <dgm:prSet presAssocID="{EEACEEE0-2B28-4F38-B4B8-1B7D43BD07BB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FF83786-D84E-4129-8EC8-F579483AEB38}" srcId="{65578185-7D33-4DD2-84EF-997C6162B51D}" destId="{EEACEEE0-2B28-4F38-B4B8-1B7D43BD07BB}" srcOrd="2" destOrd="0" parTransId="{6C551DBE-E35B-4580-9BC8-26DE0495EAA8}" sibTransId="{203DDA98-CA4B-4221-88BB-3BCEECBF5D46}"/>
    <dgm:cxn modelId="{ACA2A4F1-339D-4822-A495-E3F0430B7512}" srcId="{65578185-7D33-4DD2-84EF-997C6162B51D}" destId="{5DA57AB3-E171-4B7C-B424-5E8BDA98C11F}" srcOrd="0" destOrd="0" parTransId="{C86D7D4B-7138-4EF4-84D2-E04D97F6E35F}" sibTransId="{5F4BD22C-3B3C-4A70-8EA6-C6EEE173B754}"/>
    <dgm:cxn modelId="{09DDEA82-2D8F-416C-A1ED-D53A54BABC35}" type="presOf" srcId="{65578185-7D33-4DD2-84EF-997C6162B51D}" destId="{5CF02519-94F9-4740-9A75-F30FEDE86040}" srcOrd="0" destOrd="0" presId="urn:microsoft.com/office/officeart/2009/layout/CircleArrowProcess"/>
    <dgm:cxn modelId="{BBA94B5D-83B8-4A43-B3CD-D610531AE60C}" type="presOf" srcId="{E55EB295-5756-4FC9-890E-820E966BF393}" destId="{7E41EC03-0B9C-4A93-9CDE-FDD7AD393CB4}" srcOrd="0" destOrd="0" presId="urn:microsoft.com/office/officeart/2009/layout/CircleArrowProcess"/>
    <dgm:cxn modelId="{1AB26297-FA11-4D93-BD0F-4E06763F0878}" srcId="{65578185-7D33-4DD2-84EF-997C6162B51D}" destId="{E55EB295-5756-4FC9-890E-820E966BF393}" srcOrd="1" destOrd="0" parTransId="{90DD5DFC-342C-457A-B2A3-CA4C1906A335}" sibTransId="{55108765-5DB7-4BFE-B9DF-BFA08F99BC79}"/>
    <dgm:cxn modelId="{BB8F7C75-C7A8-4AD5-B2BF-0681FF208269}" type="presOf" srcId="{5DA57AB3-E171-4B7C-B424-5E8BDA98C11F}" destId="{0FC640E4-320A-4109-87C7-7D0A1DED5071}" srcOrd="0" destOrd="0" presId="urn:microsoft.com/office/officeart/2009/layout/CircleArrowProcess"/>
    <dgm:cxn modelId="{1EFEEEEA-FC56-482F-9DEA-F2BC1C87149C}" type="presOf" srcId="{EEACEEE0-2B28-4F38-B4B8-1B7D43BD07BB}" destId="{BFBE390C-1168-43B5-BEF5-9C83B977CA53}" srcOrd="0" destOrd="0" presId="urn:microsoft.com/office/officeart/2009/layout/CircleArrowProcess"/>
    <dgm:cxn modelId="{33A3B61C-1668-4E05-9083-189F4CF3D743}" type="presParOf" srcId="{5CF02519-94F9-4740-9A75-F30FEDE86040}" destId="{E0267948-2F9A-43FC-9306-DBC8124A59A3}" srcOrd="0" destOrd="0" presId="urn:microsoft.com/office/officeart/2009/layout/CircleArrowProcess"/>
    <dgm:cxn modelId="{D4AB3835-B142-4613-AB67-03A68D9E06A5}" type="presParOf" srcId="{E0267948-2F9A-43FC-9306-DBC8124A59A3}" destId="{D62B017D-4883-4AF3-B8F6-07A6ED41095E}" srcOrd="0" destOrd="0" presId="urn:microsoft.com/office/officeart/2009/layout/CircleArrowProcess"/>
    <dgm:cxn modelId="{8C3649C7-36A8-41D6-80D7-9C7D957312FE}" type="presParOf" srcId="{5CF02519-94F9-4740-9A75-F30FEDE86040}" destId="{0FC640E4-320A-4109-87C7-7D0A1DED5071}" srcOrd="1" destOrd="0" presId="urn:microsoft.com/office/officeart/2009/layout/CircleArrowProcess"/>
    <dgm:cxn modelId="{9DEDCA2A-6AA5-4F82-ADF2-C6572BE8F56D}" type="presParOf" srcId="{5CF02519-94F9-4740-9A75-F30FEDE86040}" destId="{32741043-B124-446B-A248-FBFFBA39B5C0}" srcOrd="2" destOrd="0" presId="urn:microsoft.com/office/officeart/2009/layout/CircleArrowProcess"/>
    <dgm:cxn modelId="{7C67AFCC-D23E-4601-A5A8-9F6F22C2F5CC}" type="presParOf" srcId="{32741043-B124-446B-A248-FBFFBA39B5C0}" destId="{0E96E7A3-8F0B-44BB-B7DA-7F0ECA5BED2E}" srcOrd="0" destOrd="0" presId="urn:microsoft.com/office/officeart/2009/layout/CircleArrowProcess"/>
    <dgm:cxn modelId="{A997711E-772C-41D4-BF5B-E017DC677073}" type="presParOf" srcId="{5CF02519-94F9-4740-9A75-F30FEDE86040}" destId="{7E41EC03-0B9C-4A93-9CDE-FDD7AD393CB4}" srcOrd="3" destOrd="0" presId="urn:microsoft.com/office/officeart/2009/layout/CircleArrowProcess"/>
    <dgm:cxn modelId="{E0564306-5F85-48F8-9362-1CAB92B9C18E}" type="presParOf" srcId="{5CF02519-94F9-4740-9A75-F30FEDE86040}" destId="{88E690CF-C857-40C7-BCEF-3CC19B1CF811}" srcOrd="4" destOrd="0" presId="urn:microsoft.com/office/officeart/2009/layout/CircleArrowProcess"/>
    <dgm:cxn modelId="{3728B68C-CEB7-4F49-8941-BC3602972BFE}" type="presParOf" srcId="{88E690CF-C857-40C7-BCEF-3CC19B1CF811}" destId="{F26AB8EC-5CBD-4EC3-8A8F-6D559F9FFAFD}" srcOrd="0" destOrd="0" presId="urn:microsoft.com/office/officeart/2009/layout/CircleArrowProcess"/>
    <dgm:cxn modelId="{73529E98-382B-4218-9190-A87E0E9A9E96}" type="presParOf" srcId="{5CF02519-94F9-4740-9A75-F30FEDE86040}" destId="{BFBE390C-1168-43B5-BEF5-9C83B977CA53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9163C80-A30A-4891-8AA2-AA6A86FB84E8}">
      <dsp:nvSpPr>
        <dsp:cNvPr id="0" name=""/>
        <dsp:cNvSpPr/>
      </dsp:nvSpPr>
      <dsp:spPr>
        <a:xfrm>
          <a:off x="3431678" y="143"/>
          <a:ext cx="1366242" cy="1366242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latin typeface="Century Gothic" pitchFamily="34" charset="0"/>
            </a:rPr>
            <a:t>Put in Request</a:t>
          </a:r>
          <a:endParaRPr lang="en-US" sz="1500" b="1" kern="1200" dirty="0">
            <a:latin typeface="Century Gothic" pitchFamily="34" charset="0"/>
          </a:endParaRPr>
        </a:p>
      </dsp:txBody>
      <dsp:txXfrm>
        <a:off x="3431678" y="143"/>
        <a:ext cx="1366242" cy="1366242"/>
      </dsp:txXfrm>
    </dsp:sp>
    <dsp:sp modelId="{B743A049-0A08-4276-9E9C-640D5C9E819B}">
      <dsp:nvSpPr>
        <dsp:cNvPr id="0" name=""/>
        <dsp:cNvSpPr/>
      </dsp:nvSpPr>
      <dsp:spPr>
        <a:xfrm rot="2160000">
          <a:off x="4754947" y="1050053"/>
          <a:ext cx="364047" cy="46110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 rot="2160000">
        <a:off x="4754947" y="1050053"/>
        <a:ext cx="364047" cy="461106"/>
      </dsp:txXfrm>
    </dsp:sp>
    <dsp:sp modelId="{31864173-83B2-40BC-BF11-23B3EED9755E}">
      <dsp:nvSpPr>
        <dsp:cNvPr id="0" name=""/>
        <dsp:cNvSpPr/>
      </dsp:nvSpPr>
      <dsp:spPr>
        <a:xfrm>
          <a:off x="5092691" y="1206939"/>
          <a:ext cx="1366242" cy="1366242"/>
        </a:xfrm>
        <a:prstGeom prst="ellipse">
          <a:avLst/>
        </a:prstGeom>
        <a:gradFill rotWithShape="0">
          <a:gsLst>
            <a:gs pos="0">
              <a:schemeClr val="accent5">
                <a:hueOff val="-2483469"/>
                <a:satOff val="9953"/>
                <a:lumOff val="2157"/>
                <a:alphaOff val="0"/>
                <a:shade val="51000"/>
                <a:satMod val="130000"/>
              </a:schemeClr>
            </a:gs>
            <a:gs pos="80000">
              <a:schemeClr val="accent5">
                <a:hueOff val="-2483469"/>
                <a:satOff val="9953"/>
                <a:lumOff val="2157"/>
                <a:alphaOff val="0"/>
                <a:shade val="93000"/>
                <a:satMod val="130000"/>
              </a:schemeClr>
            </a:gs>
            <a:gs pos="100000">
              <a:schemeClr val="accent5">
                <a:hueOff val="-2483469"/>
                <a:satOff val="9953"/>
                <a:lumOff val="215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latin typeface="Century Gothic" pitchFamily="34" charset="0"/>
            </a:rPr>
            <a:t>Insurance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latin typeface="Century Gothic" pitchFamily="34" charset="0"/>
            </a:rPr>
            <a:t>Forms</a:t>
          </a:r>
        </a:p>
      </dsp:txBody>
      <dsp:txXfrm>
        <a:off x="5092691" y="1206939"/>
        <a:ext cx="1366242" cy="1366242"/>
      </dsp:txXfrm>
    </dsp:sp>
    <dsp:sp modelId="{57402E02-0BC9-4299-9679-DC15223EC167}">
      <dsp:nvSpPr>
        <dsp:cNvPr id="0" name=""/>
        <dsp:cNvSpPr/>
      </dsp:nvSpPr>
      <dsp:spPr>
        <a:xfrm rot="6480000">
          <a:off x="5279747" y="2626027"/>
          <a:ext cx="364047" cy="46110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2483469"/>
                <a:satOff val="9953"/>
                <a:lumOff val="2157"/>
                <a:alphaOff val="0"/>
                <a:shade val="51000"/>
                <a:satMod val="130000"/>
              </a:schemeClr>
            </a:gs>
            <a:gs pos="80000">
              <a:schemeClr val="accent5">
                <a:hueOff val="-2483469"/>
                <a:satOff val="9953"/>
                <a:lumOff val="2157"/>
                <a:alphaOff val="0"/>
                <a:shade val="93000"/>
                <a:satMod val="130000"/>
              </a:schemeClr>
            </a:gs>
            <a:gs pos="100000">
              <a:schemeClr val="accent5">
                <a:hueOff val="-2483469"/>
                <a:satOff val="9953"/>
                <a:lumOff val="215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 rot="6480000">
        <a:off x="5279747" y="2626027"/>
        <a:ext cx="364047" cy="461106"/>
      </dsp:txXfrm>
    </dsp:sp>
    <dsp:sp modelId="{1EA590EB-3354-4706-AD1A-7A82F8BA8D11}">
      <dsp:nvSpPr>
        <dsp:cNvPr id="0" name=""/>
        <dsp:cNvSpPr/>
      </dsp:nvSpPr>
      <dsp:spPr>
        <a:xfrm>
          <a:off x="4458241" y="3159577"/>
          <a:ext cx="1366242" cy="1366242"/>
        </a:xfrm>
        <a:prstGeom prst="ellipse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Century Gothic" pitchFamily="34" charset="0"/>
            </a:rPr>
            <a:t>MOU</a:t>
          </a:r>
          <a:endParaRPr lang="en-US" sz="1600" b="1" kern="1200" dirty="0">
            <a:latin typeface="Century Gothic" pitchFamily="34" charset="0"/>
          </a:endParaRPr>
        </a:p>
      </dsp:txBody>
      <dsp:txXfrm>
        <a:off x="4458241" y="3159577"/>
        <a:ext cx="1366242" cy="1366242"/>
      </dsp:txXfrm>
    </dsp:sp>
    <dsp:sp modelId="{3A917250-C738-4805-8FB0-FD12DFC9A22F}">
      <dsp:nvSpPr>
        <dsp:cNvPr id="0" name=""/>
        <dsp:cNvSpPr/>
      </dsp:nvSpPr>
      <dsp:spPr>
        <a:xfrm rot="10800000">
          <a:off x="3943079" y="3612145"/>
          <a:ext cx="364047" cy="46110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 rot="10800000">
        <a:off x="3943079" y="3612145"/>
        <a:ext cx="364047" cy="461106"/>
      </dsp:txXfrm>
    </dsp:sp>
    <dsp:sp modelId="{80768677-A7F5-4AF6-82F3-B5BA408CCB97}">
      <dsp:nvSpPr>
        <dsp:cNvPr id="0" name=""/>
        <dsp:cNvSpPr/>
      </dsp:nvSpPr>
      <dsp:spPr>
        <a:xfrm>
          <a:off x="2405116" y="3159577"/>
          <a:ext cx="1366242" cy="1366242"/>
        </a:xfrm>
        <a:prstGeom prst="ellipse">
          <a:avLst/>
        </a:prstGeom>
        <a:gradFill rotWithShape="0">
          <a:gsLst>
            <a:gs pos="0">
              <a:schemeClr val="accent5">
                <a:hueOff val="-7450407"/>
                <a:satOff val="29858"/>
                <a:lumOff val="6471"/>
                <a:alphaOff val="0"/>
                <a:shade val="51000"/>
                <a:satMod val="130000"/>
              </a:schemeClr>
            </a:gs>
            <a:gs pos="80000">
              <a:schemeClr val="accent5">
                <a:hueOff val="-7450407"/>
                <a:satOff val="29858"/>
                <a:lumOff val="6471"/>
                <a:alphaOff val="0"/>
                <a:shade val="93000"/>
                <a:satMod val="130000"/>
              </a:schemeClr>
            </a:gs>
            <a:gs pos="100000">
              <a:schemeClr val="accent5">
                <a:hueOff val="-7450407"/>
                <a:satOff val="29858"/>
                <a:lumOff val="647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Century Gothic" pitchFamily="34" charset="0"/>
            </a:rPr>
            <a:t>Meet supervisor and volunteers</a:t>
          </a:r>
          <a:endParaRPr lang="en-US" sz="1400" b="1" kern="1200" dirty="0">
            <a:latin typeface="Century Gothic" pitchFamily="34" charset="0"/>
          </a:endParaRPr>
        </a:p>
      </dsp:txBody>
      <dsp:txXfrm>
        <a:off x="2405116" y="3159577"/>
        <a:ext cx="1366242" cy="1366242"/>
      </dsp:txXfrm>
    </dsp:sp>
    <dsp:sp modelId="{5F1DE6EB-5BEE-408A-8E7A-45A9B6E03C4D}">
      <dsp:nvSpPr>
        <dsp:cNvPr id="0" name=""/>
        <dsp:cNvSpPr/>
      </dsp:nvSpPr>
      <dsp:spPr>
        <a:xfrm rot="15120000">
          <a:off x="2592172" y="2645625"/>
          <a:ext cx="364047" cy="46110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7450407"/>
                <a:satOff val="29858"/>
                <a:lumOff val="6471"/>
                <a:alphaOff val="0"/>
                <a:shade val="51000"/>
                <a:satMod val="130000"/>
              </a:schemeClr>
            </a:gs>
            <a:gs pos="80000">
              <a:schemeClr val="accent5">
                <a:hueOff val="-7450407"/>
                <a:satOff val="29858"/>
                <a:lumOff val="6471"/>
                <a:alphaOff val="0"/>
                <a:shade val="93000"/>
                <a:satMod val="130000"/>
              </a:schemeClr>
            </a:gs>
            <a:gs pos="100000">
              <a:schemeClr val="accent5">
                <a:hueOff val="-7450407"/>
                <a:satOff val="29858"/>
                <a:lumOff val="647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 rot="15120000">
        <a:off x="2592172" y="2645625"/>
        <a:ext cx="364047" cy="461106"/>
      </dsp:txXfrm>
    </dsp:sp>
    <dsp:sp modelId="{56EC475B-11A7-4BED-92DD-C9A852DDF13C}">
      <dsp:nvSpPr>
        <dsp:cNvPr id="0" name=""/>
        <dsp:cNvSpPr/>
      </dsp:nvSpPr>
      <dsp:spPr>
        <a:xfrm>
          <a:off x="1770665" y="1206939"/>
          <a:ext cx="1366242" cy="1366242"/>
        </a:xfrm>
        <a:prstGeom prst="ellips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latin typeface="Century Gothic" pitchFamily="34" charset="0"/>
            </a:rPr>
            <a:t>List Projects</a:t>
          </a:r>
        </a:p>
      </dsp:txBody>
      <dsp:txXfrm>
        <a:off x="1770665" y="1206939"/>
        <a:ext cx="1366242" cy="1366242"/>
      </dsp:txXfrm>
    </dsp:sp>
    <dsp:sp modelId="{2E87937B-DAB7-4692-9714-481ED0945861}">
      <dsp:nvSpPr>
        <dsp:cNvPr id="0" name=""/>
        <dsp:cNvSpPr/>
      </dsp:nvSpPr>
      <dsp:spPr>
        <a:xfrm rot="19440000">
          <a:off x="3093934" y="1062165"/>
          <a:ext cx="364047" cy="46110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 rot="19440000">
        <a:off x="3093934" y="1062165"/>
        <a:ext cx="364047" cy="46110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F29D42-FEED-4BE7-BC63-E67D479988CC}">
      <dsp:nvSpPr>
        <dsp:cNvPr id="0" name=""/>
        <dsp:cNvSpPr/>
      </dsp:nvSpPr>
      <dsp:spPr>
        <a:xfrm>
          <a:off x="3083005" y="2461550"/>
          <a:ext cx="2063588" cy="206358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600" kern="1200" dirty="0" smtClean="0">
              <a:latin typeface="Century Gothic" pitchFamily="34" charset="0"/>
            </a:rPr>
            <a:t>Pros</a:t>
          </a:r>
          <a:endParaRPr lang="en-US" sz="5600" kern="1200" dirty="0">
            <a:latin typeface="Century Gothic" pitchFamily="34" charset="0"/>
          </a:endParaRPr>
        </a:p>
      </dsp:txBody>
      <dsp:txXfrm>
        <a:off x="3083005" y="2461550"/>
        <a:ext cx="2063588" cy="2063588"/>
      </dsp:txXfrm>
    </dsp:sp>
    <dsp:sp modelId="{5A55F85E-F4B2-4AA6-92B4-F556841AD0F8}">
      <dsp:nvSpPr>
        <dsp:cNvPr id="0" name=""/>
        <dsp:cNvSpPr/>
      </dsp:nvSpPr>
      <dsp:spPr>
        <a:xfrm rot="12900000">
          <a:off x="1752980" y="2100207"/>
          <a:ext cx="1584352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B6EB68-999E-4E2B-8C1F-5D5C301C43DB}">
      <dsp:nvSpPr>
        <dsp:cNvPr id="0" name=""/>
        <dsp:cNvSpPr/>
      </dsp:nvSpPr>
      <dsp:spPr>
        <a:xfrm>
          <a:off x="916039" y="1155731"/>
          <a:ext cx="1960408" cy="156832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latin typeface="Century Gothic" pitchFamily="34" charset="0"/>
            </a:rPr>
            <a:t>Hardworking</a:t>
          </a:r>
          <a:endParaRPr lang="en-US" sz="2200" b="1" kern="1200" dirty="0">
            <a:latin typeface="Century Gothic" pitchFamily="34" charset="0"/>
          </a:endParaRPr>
        </a:p>
      </dsp:txBody>
      <dsp:txXfrm>
        <a:off x="916039" y="1155731"/>
        <a:ext cx="1960408" cy="1568327"/>
      </dsp:txXfrm>
    </dsp:sp>
    <dsp:sp modelId="{7493480B-ED9F-4197-A0ED-557B71705D88}">
      <dsp:nvSpPr>
        <dsp:cNvPr id="0" name=""/>
        <dsp:cNvSpPr/>
      </dsp:nvSpPr>
      <dsp:spPr>
        <a:xfrm rot="16200000">
          <a:off x="3322623" y="1283102"/>
          <a:ext cx="1584352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9BE46D-F84E-4899-B256-EFB2DE449A99}">
      <dsp:nvSpPr>
        <dsp:cNvPr id="0" name=""/>
        <dsp:cNvSpPr/>
      </dsp:nvSpPr>
      <dsp:spPr>
        <a:xfrm>
          <a:off x="3134595" y="824"/>
          <a:ext cx="1960408" cy="1568327"/>
        </a:xfrm>
        <a:prstGeom prst="roundRect">
          <a:avLst>
            <a:gd name="adj" fmla="val 1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latin typeface="Century Gothic" pitchFamily="34" charset="0"/>
            </a:rPr>
            <a:t>Gain Archival Experience</a:t>
          </a:r>
          <a:endParaRPr lang="en-US" sz="2200" b="1" kern="1200" dirty="0">
            <a:latin typeface="Century Gothic" pitchFamily="34" charset="0"/>
          </a:endParaRPr>
        </a:p>
      </dsp:txBody>
      <dsp:txXfrm>
        <a:off x="3134595" y="824"/>
        <a:ext cx="1960408" cy="1568327"/>
      </dsp:txXfrm>
    </dsp:sp>
    <dsp:sp modelId="{8F15C723-94DB-4C3D-96CF-3F70159C719E}">
      <dsp:nvSpPr>
        <dsp:cNvPr id="0" name=""/>
        <dsp:cNvSpPr/>
      </dsp:nvSpPr>
      <dsp:spPr>
        <a:xfrm rot="19500000">
          <a:off x="4892267" y="2100207"/>
          <a:ext cx="1584352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8BE5F3-0BB3-40DF-BBCB-754211D1ED9E}">
      <dsp:nvSpPr>
        <dsp:cNvPr id="0" name=""/>
        <dsp:cNvSpPr/>
      </dsp:nvSpPr>
      <dsp:spPr>
        <a:xfrm>
          <a:off x="5353151" y="1155731"/>
          <a:ext cx="1960408" cy="1568327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latin typeface="Century Gothic" pitchFamily="34" charset="0"/>
            </a:rPr>
            <a:t>Helpful to Us</a:t>
          </a:r>
          <a:endParaRPr lang="en-US" sz="2200" b="1" kern="1200" dirty="0">
            <a:latin typeface="Century Gothic" pitchFamily="34" charset="0"/>
          </a:endParaRPr>
        </a:p>
      </dsp:txBody>
      <dsp:txXfrm>
        <a:off x="5353151" y="1155731"/>
        <a:ext cx="1960408" cy="156832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FF8FC-8473-4DFD-87CC-D576DA80B410}" type="datetimeFigureOut">
              <a:rPr lang="en-US" smtClean="0"/>
              <a:pPr/>
              <a:t>5/3/2012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22161-F0FA-48FB-AB7F-FA9B9B1E1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02568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747990-835D-40D1-BC27-0ADEE29BF15C}" type="datetimeFigureOut">
              <a:rPr lang="en-US" smtClean="0"/>
              <a:pPr/>
              <a:t>5/3/2012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557E5D-2D19-4CBF-A2F1-8DC56BC92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39602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57E5D-2D19-4CBF-A2F1-8DC56BC9264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10831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5/3/2012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5/3/2012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5/3/2012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5/3/2012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5/3/2012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5/3/2012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5/3/2012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5/3/2012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5/3/2012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5/3/2012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5/3/2012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548" y="20547"/>
            <a:ext cx="3498527" cy="28253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03486" y="20548"/>
            <a:ext cx="5624418" cy="28254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0923" y="2818500"/>
            <a:ext cx="7668994" cy="22962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662119" y="2819400"/>
            <a:ext cx="1461333" cy="22938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20548" y="5089818"/>
            <a:ext cx="9098280" cy="173736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8755230" y="2469776"/>
            <a:ext cx="304800" cy="15240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47F28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5/3/2012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3581400" y="1295400"/>
            <a:ext cx="5105400" cy="1416269"/>
          </a:xfrm>
        </p:spPr>
        <p:txBody>
          <a:bodyPr anchor="b">
            <a:normAutofit/>
          </a:bodyPr>
          <a:lstStyle>
            <a:lvl1pPr algn="r">
              <a:buNone/>
              <a:defRPr lang="en-US" sz="2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44" y="4114800"/>
            <a:ext cx="7315200" cy="914400"/>
          </a:xfrm>
        </p:spPr>
        <p:txBody>
          <a:bodyPr anchor="b" anchorCtr="0">
            <a:normAutofit/>
          </a:bodyPr>
          <a:lstStyle>
            <a:lvl1pPr marL="0" indent="0">
              <a:defRPr lang="en-US" sz="3600" b="1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52101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1992354"/>
            <a:ext cx="5867400" cy="1970046"/>
          </a:xfrm>
        </p:spPr>
        <p:txBody>
          <a:bodyPr anchor="ctr">
            <a:normAutofit/>
          </a:bodyPr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5105400"/>
            <a:ext cx="8229601" cy="375787"/>
          </a:xfrm>
        </p:spPr>
        <p:txBody>
          <a:bodyPr anchor="b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762000" y="1946209"/>
            <a:ext cx="2057400" cy="2057400"/>
          </a:xfrm>
          <a:prstGeom prst="ellipse">
            <a:avLst/>
          </a:prstGeom>
          <a:gradFill flip="none" rotWithShape="1">
            <a:gsLst>
              <a:gs pos="0">
                <a:srgbClr val="F39C29"/>
              </a:gs>
              <a:gs pos="50000">
                <a:srgbClr val="F7931D"/>
              </a:gs>
              <a:gs pos="100000">
                <a:srgbClr val="FF6600"/>
              </a:gs>
            </a:gsLst>
            <a:path path="circle">
              <a:fillToRect l="50000" t="50000" r="50000" b="50000"/>
            </a:path>
            <a:tileRect/>
          </a:gradFill>
          <a:ln w="8255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           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8686800" y="5265376"/>
            <a:ext cx="457200" cy="9667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6600"/>
                </a:solidFill>
              </a:rPr>
              <a:t>           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       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3706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anchor="ctr" anchorCtr="0">
            <a:normAutofit/>
          </a:bodyPr>
          <a:lstStyle>
            <a:lvl1pPr algn="l">
              <a:defRPr sz="3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5/3/2012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009880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: Emphasi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5/3/2012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081497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1"/>
            <a:ext cx="7068015" cy="838200"/>
          </a:xfr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2"/>
            <a:ext cx="4038600" cy="3971455"/>
          </a:xfrm>
        </p:spPr>
        <p:txBody>
          <a:bodyPr/>
          <a:lstStyle>
            <a:lvl1pPr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3971454"/>
          </a:xfrm>
        </p:spPr>
        <p:txBody>
          <a:bodyPr/>
          <a:lstStyle>
            <a:lvl1pPr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5/3/2012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8336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5/3/2012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762000"/>
            <a:ext cx="2445488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400" y="2077200"/>
            <a:ext cx="70104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500995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: Emphasi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5/3/2012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90400" y="3081000"/>
            <a:ext cx="8686800" cy="1095600"/>
          </a:xfrm>
        </p:spPr>
        <p:txBody>
          <a:bodyPr>
            <a:normAutofit/>
          </a:bodyPr>
          <a:lstStyle>
            <a:lvl1pPr algn="ctr">
              <a:defRPr lang="en-US" sz="4600" b="1" kern="1200" spc="-150" baseline="0" dirty="0" smtClean="0">
                <a:ln>
                  <a:gradFill>
                    <a:gsLst>
                      <a:gs pos="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schemeClr val="bg1">
                        <a:lumMod val="75000"/>
                      </a:schemeClr>
                    </a:gs>
                    <a:gs pos="91000">
                      <a:schemeClr val="bg1"/>
                    </a:gs>
                  </a:gsLst>
                  <a:lin ang="16200000" scaled="1"/>
                </a:gradFill>
                <a:effectLst>
                  <a:outerShdw blurRad="38100" algn="ctr" rotWithShape="0">
                    <a:prstClr val="black">
                      <a:alpha val="25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83952" y="2424752"/>
            <a:ext cx="8694000" cy="639762"/>
          </a:xfrm>
        </p:spPr>
        <p:txBody>
          <a:bodyPr anchor="b">
            <a:normAutofit/>
          </a:bodyPr>
          <a:lstStyle>
            <a:lvl1pPr marL="0" indent="0" algn="ctr">
              <a:buNone/>
              <a:defRPr lang="en-US" sz="2800" kern="1200" dirty="0" smtClean="0">
                <a:solidFill>
                  <a:srgbClr val="2E507A">
                    <a:alpha val="81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1429080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Text 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5/3/2012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2895600"/>
            <a:ext cx="7543800" cy="2133600"/>
          </a:xfrm>
          <a:prstGeom prst="rect">
            <a:avLst/>
          </a:prstGeom>
          <a:gradFill flip="none" rotWithShape="1">
            <a:gsLst>
              <a:gs pos="63000">
                <a:schemeClr val="tx1">
                  <a:lumMod val="85000"/>
                  <a:lumOff val="15000"/>
                  <a:alpha val="49000"/>
                </a:schemeClr>
              </a:gs>
              <a:gs pos="100000">
                <a:schemeClr val="tx1">
                  <a:lumMod val="95000"/>
                  <a:lumOff val="5000"/>
                  <a:alpha val="5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14867" y="3200400"/>
            <a:ext cx="7010400" cy="1676400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en-US" sz="4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48200" y="664780"/>
            <a:ext cx="4191000" cy="381000"/>
          </a:xfrm>
        </p:spPr>
        <p:txBody>
          <a:bodyPr>
            <a:normAutofit/>
          </a:bodyPr>
          <a:lstStyle>
            <a:lvl1pPr algn="r">
              <a:buNone/>
              <a:defRPr lang="en-US" sz="1800" b="1" kern="12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146865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vortex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utoUpdateAnimBg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3008313" cy="8255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609600"/>
            <a:ext cx="5111750" cy="53340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435101"/>
            <a:ext cx="3008313" cy="38226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5/3/2012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3106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dia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5/3/2012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595263" y="4800600"/>
            <a:ext cx="4873752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prstClr val="white"/>
              </a:solidFill>
              <a:latin typeface="Georgia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6552" y="4800600"/>
            <a:ext cx="4809244" cy="566738"/>
          </a:xfrm>
        </p:spPr>
        <p:txBody>
          <a:bodyPr anchor="b">
            <a:normAutofit/>
          </a:bodyPr>
          <a:lstStyle>
            <a:lvl1pPr algn="ctr">
              <a:defRPr sz="18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Media Placeholder 8"/>
          <p:cNvSpPr>
            <a:spLocks noGrp="1"/>
          </p:cNvSpPr>
          <p:nvPr>
            <p:ph type="media" sz="quarter" idx="13"/>
          </p:nvPr>
        </p:nvSpPr>
        <p:spPr>
          <a:xfrm>
            <a:off x="587022" y="838200"/>
            <a:ext cx="4873752" cy="381282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media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776863" y="838200"/>
            <a:ext cx="2819400" cy="46369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7201906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792800" y="4800600"/>
            <a:ext cx="5500800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prstClr val="white"/>
              </a:solidFill>
              <a:latin typeface="Georg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ctr">
              <a:defRPr sz="18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62600"/>
            <a:ext cx="5486400" cy="60960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5/3/2012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82370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Vertical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5/3/2012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0" y="414867"/>
            <a:ext cx="5029200" cy="457200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l">
              <a:defRPr lang="en-US" sz="28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    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03575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150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05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5/3/2012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2349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34E2-BBB6-4D34-BB01-078E9AA25260}" type="datetimeFigureOut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5/3/2012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0FCD-5F4C-4989-BE05-0A8208BCBC21}" type="slidenum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80085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548" y="20547"/>
            <a:ext cx="3498527" cy="28253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03486" y="20548"/>
            <a:ext cx="5624418" cy="28254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0923" y="2818500"/>
            <a:ext cx="7668994" cy="22962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662119" y="2819400"/>
            <a:ext cx="1461333" cy="22938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20548" y="5089818"/>
            <a:ext cx="9098280" cy="173736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8755230" y="2469776"/>
            <a:ext cx="304800" cy="15240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47F28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5/3/2012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3581400" y="1295400"/>
            <a:ext cx="5105400" cy="1416269"/>
          </a:xfrm>
        </p:spPr>
        <p:txBody>
          <a:bodyPr anchor="b">
            <a:normAutofit/>
          </a:bodyPr>
          <a:lstStyle>
            <a:lvl1pPr algn="r">
              <a:buNone/>
              <a:defRPr lang="en-US" sz="2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44" y="4114800"/>
            <a:ext cx="7315200" cy="914400"/>
          </a:xfrm>
        </p:spPr>
        <p:txBody>
          <a:bodyPr anchor="b" anchorCtr="0">
            <a:normAutofit/>
          </a:bodyPr>
          <a:lstStyle>
            <a:lvl1pPr marL="0" indent="0">
              <a:defRPr lang="en-US" sz="3600" b="1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1149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1992354"/>
            <a:ext cx="5867400" cy="1970046"/>
          </a:xfrm>
        </p:spPr>
        <p:txBody>
          <a:bodyPr anchor="ctr">
            <a:normAutofit/>
          </a:bodyPr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5105400"/>
            <a:ext cx="8229601" cy="375787"/>
          </a:xfrm>
        </p:spPr>
        <p:txBody>
          <a:bodyPr anchor="b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762000" y="1946209"/>
            <a:ext cx="2057400" cy="2057400"/>
          </a:xfrm>
          <a:prstGeom prst="ellipse">
            <a:avLst/>
          </a:prstGeom>
          <a:gradFill flip="none" rotWithShape="1">
            <a:gsLst>
              <a:gs pos="0">
                <a:srgbClr val="F39C29"/>
              </a:gs>
              <a:gs pos="50000">
                <a:srgbClr val="F7931D"/>
              </a:gs>
              <a:gs pos="100000">
                <a:srgbClr val="FF6600"/>
              </a:gs>
            </a:gsLst>
            <a:path path="circle">
              <a:fillToRect l="50000" t="50000" r="50000" b="50000"/>
            </a:path>
            <a:tileRect/>
          </a:gradFill>
          <a:ln w="8255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           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8686800" y="5265376"/>
            <a:ext cx="457200" cy="9667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6600"/>
                </a:solidFill>
              </a:rPr>
              <a:t>           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       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7413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anchor="ctr" anchorCtr="0">
            <a:normAutofit/>
          </a:bodyPr>
          <a:lstStyle>
            <a:lvl1pPr algn="l">
              <a:defRPr sz="3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5/3/2012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51245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: Emphasi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5/3/2012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03242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1"/>
            <a:ext cx="7068015" cy="838200"/>
          </a:xfr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2"/>
            <a:ext cx="4038600" cy="3971455"/>
          </a:xfrm>
        </p:spPr>
        <p:txBody>
          <a:bodyPr/>
          <a:lstStyle>
            <a:lvl1pPr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3971454"/>
          </a:xfrm>
        </p:spPr>
        <p:txBody>
          <a:bodyPr/>
          <a:lstStyle>
            <a:lvl1pPr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5/3/2012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8312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5/3/2012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762000"/>
            <a:ext cx="2445488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400" y="2077200"/>
            <a:ext cx="70104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8852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: Emphasi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5/3/2012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90400" y="3081000"/>
            <a:ext cx="8686800" cy="1095600"/>
          </a:xfrm>
        </p:spPr>
        <p:txBody>
          <a:bodyPr>
            <a:normAutofit/>
          </a:bodyPr>
          <a:lstStyle>
            <a:lvl1pPr algn="ctr">
              <a:defRPr lang="en-US" sz="4600" b="1" kern="1200" spc="-150" baseline="0" dirty="0" smtClean="0">
                <a:ln>
                  <a:gradFill>
                    <a:gsLst>
                      <a:gs pos="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schemeClr val="bg1">
                        <a:lumMod val="75000"/>
                      </a:schemeClr>
                    </a:gs>
                    <a:gs pos="91000">
                      <a:schemeClr val="bg1"/>
                    </a:gs>
                  </a:gsLst>
                  <a:lin ang="16200000" scaled="1"/>
                </a:gradFill>
                <a:effectLst>
                  <a:outerShdw blurRad="38100" algn="ctr" rotWithShape="0">
                    <a:prstClr val="black">
                      <a:alpha val="25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83952" y="2424752"/>
            <a:ext cx="8694000" cy="639762"/>
          </a:xfrm>
        </p:spPr>
        <p:txBody>
          <a:bodyPr anchor="b">
            <a:normAutofit/>
          </a:bodyPr>
          <a:lstStyle>
            <a:lvl1pPr marL="0" indent="0" algn="ctr">
              <a:buNone/>
              <a:defRPr lang="en-US" sz="2800" kern="1200" dirty="0" smtClean="0">
                <a:solidFill>
                  <a:srgbClr val="2E507A">
                    <a:alpha val="81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2159825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Text 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5/3/2012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2895600"/>
            <a:ext cx="7543800" cy="2133600"/>
          </a:xfrm>
          <a:prstGeom prst="rect">
            <a:avLst/>
          </a:prstGeom>
          <a:gradFill flip="none" rotWithShape="1">
            <a:gsLst>
              <a:gs pos="63000">
                <a:schemeClr val="tx1">
                  <a:lumMod val="85000"/>
                  <a:lumOff val="15000"/>
                  <a:alpha val="49000"/>
                </a:schemeClr>
              </a:gs>
              <a:gs pos="100000">
                <a:schemeClr val="tx1">
                  <a:lumMod val="95000"/>
                  <a:lumOff val="5000"/>
                  <a:alpha val="5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14867" y="3200400"/>
            <a:ext cx="7010400" cy="1676400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en-US" sz="4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48200" y="664780"/>
            <a:ext cx="4191000" cy="381000"/>
          </a:xfrm>
        </p:spPr>
        <p:txBody>
          <a:bodyPr>
            <a:normAutofit/>
          </a:bodyPr>
          <a:lstStyle>
            <a:lvl1pPr algn="r">
              <a:buNone/>
              <a:defRPr lang="en-US" sz="1800" b="1" kern="12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22649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vortex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utoUpdateAnimBg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3008313" cy="8255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609600"/>
            <a:ext cx="5111750" cy="53340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435101"/>
            <a:ext cx="3008313" cy="38226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5/3/2012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3633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dia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5/3/2012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595263" y="4800600"/>
            <a:ext cx="4873752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prstClr val="white"/>
              </a:solidFill>
              <a:latin typeface="Georgia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6552" y="4800600"/>
            <a:ext cx="4809244" cy="566738"/>
          </a:xfrm>
        </p:spPr>
        <p:txBody>
          <a:bodyPr anchor="b">
            <a:normAutofit/>
          </a:bodyPr>
          <a:lstStyle>
            <a:lvl1pPr algn="ctr">
              <a:defRPr sz="18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Media Placeholder 8"/>
          <p:cNvSpPr>
            <a:spLocks noGrp="1"/>
          </p:cNvSpPr>
          <p:nvPr>
            <p:ph type="media" sz="quarter" idx="13"/>
          </p:nvPr>
        </p:nvSpPr>
        <p:spPr>
          <a:xfrm>
            <a:off x="587022" y="838200"/>
            <a:ext cx="4873752" cy="381282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media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776863" y="838200"/>
            <a:ext cx="2819400" cy="46369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4586788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792800" y="4800600"/>
            <a:ext cx="5500800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prstClr val="white"/>
              </a:solidFill>
              <a:latin typeface="Georg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ctr">
              <a:defRPr sz="18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62600"/>
            <a:ext cx="5486400" cy="60960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5/3/2012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3253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Vertical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5/3/2012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0" y="414867"/>
            <a:ext cx="5029200" cy="457200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l">
              <a:defRPr lang="en-US" sz="28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    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67916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150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05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5/3/2012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7954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34E2-BBB6-4D34-BB01-078E9AA25260}" type="datetimeFigureOut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5/3/2012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0FCD-5F4C-4989-BE05-0A8208BCBC21}" type="slidenum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4615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F2618-C234-4528-BB60-72360CB0937F}" type="datetimeFigureOut">
              <a:rPr lang="en-US" smtClean="0"/>
              <a:pPr/>
              <a:t>5/3/2012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69FB6-8607-469E-84BB-4E9214D062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6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5/3/2012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47735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6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5/3/2012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26531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fopeople.org/" TargetMode="External"/><Relationship Id="rId1" Type="http://schemas.openxmlformats.org/officeDocument/2006/relationships/slideLayout" Target="../slideLayouts/slideLayout3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733800" y="1316420"/>
            <a:ext cx="4953000" cy="1416269"/>
          </a:xfrm>
        </p:spPr>
        <p:txBody>
          <a:bodyPr>
            <a:normAutofit/>
          </a:bodyPr>
          <a:lstStyle/>
          <a:p>
            <a:r>
              <a:rPr lang="en-US" sz="1600" dirty="0" smtClean="0">
                <a:latin typeface="Century Gothic" pitchFamily="34" charset="0"/>
              </a:rPr>
              <a:t>By: LaToya Devezin, New Orleans Public Library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895600"/>
            <a:ext cx="7239000" cy="1981200"/>
          </a:xfrm>
        </p:spPr>
        <p:txBody>
          <a:bodyPr>
            <a:normAutofit fontScale="90000"/>
          </a:bodyPr>
          <a:lstStyle/>
          <a:p>
            <a:r>
              <a:rPr lang="en-US" sz="2400" b="0" dirty="0" smtClean="0">
                <a:solidFill>
                  <a:srgbClr val="262626"/>
                </a:solidFill>
              </a:rPr>
              <a:t/>
            </a:r>
            <a:br>
              <a:rPr lang="en-US" sz="2400" b="0" dirty="0" smtClean="0">
                <a:solidFill>
                  <a:srgbClr val="262626"/>
                </a:solidFill>
              </a:rPr>
            </a:br>
            <a:r>
              <a:rPr lang="en-US" sz="4900" b="0" dirty="0" smtClean="0">
                <a:solidFill>
                  <a:prstClr val="white"/>
                </a:solidFill>
                <a:latin typeface="Century Gothic" pitchFamily="34" charset="0"/>
              </a:rPr>
              <a:t>ENGAGING VOLUNTEERS IN ARCHIVES</a:t>
            </a:r>
            <a:endParaRPr lang="en-US" sz="4900" b="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25487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2895600"/>
            <a:ext cx="7086600" cy="1676400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sz="2700" dirty="0" smtClean="0">
                <a:latin typeface="Century Gothic" pitchFamily="34" charset="0"/>
              </a:rPr>
              <a:t/>
            </a:r>
            <a:br>
              <a:rPr lang="en-US" sz="2700" dirty="0" smtClean="0">
                <a:latin typeface="Century Gothic" pitchFamily="34" charset="0"/>
              </a:rPr>
            </a:br>
            <a:r>
              <a:rPr lang="en-US" sz="2700" dirty="0" smtClean="0">
                <a:latin typeface="Century Gothic" pitchFamily="34" charset="0"/>
              </a:rPr>
              <a:t/>
            </a:r>
            <a:br>
              <a:rPr lang="en-US" sz="2700" dirty="0" smtClean="0">
                <a:latin typeface="Century Gothic" pitchFamily="34" charset="0"/>
              </a:rPr>
            </a:br>
            <a:r>
              <a:rPr lang="en-US" sz="2700" dirty="0" smtClean="0">
                <a:latin typeface="Century Gothic" pitchFamily="34" charset="0"/>
              </a:rPr>
              <a:t>“No </a:t>
            </a:r>
            <a:r>
              <a:rPr lang="en-US" sz="2700" dirty="0">
                <a:latin typeface="Century Gothic" pitchFamily="34" charset="0"/>
              </a:rPr>
              <a:t>one is useless in this world who lightens the burden of it for someone else</a:t>
            </a:r>
            <a:r>
              <a:rPr lang="en-US" sz="2700" dirty="0" smtClean="0">
                <a:latin typeface="Century Gothic" pitchFamily="34" charset="0"/>
              </a:rPr>
              <a:t>.”</a:t>
            </a:r>
            <a:r>
              <a:rPr lang="en-US" sz="2700" i="1" dirty="0">
                <a:latin typeface="Century Gothic" pitchFamily="34" charset="0"/>
              </a:rPr>
              <a:t/>
            </a:r>
            <a:br>
              <a:rPr lang="en-US" sz="2700" i="1" dirty="0">
                <a:latin typeface="Century Gothic" pitchFamily="34" charset="0"/>
              </a:rPr>
            </a:br>
            <a:r>
              <a:rPr lang="en-US" sz="2000" dirty="0">
                <a:latin typeface="Century Gothic" pitchFamily="34" charset="0"/>
              </a:rPr>
              <a:t/>
            </a:r>
            <a:br>
              <a:rPr lang="en-US" sz="2000" dirty="0">
                <a:latin typeface="Century Gothic" pitchFamily="34" charset="0"/>
              </a:rPr>
            </a:br>
            <a:r>
              <a:rPr lang="en-US" sz="2000" dirty="0">
                <a:solidFill>
                  <a:prstClr val="white"/>
                </a:solidFill>
                <a:latin typeface="Century Gothic" pitchFamily="34" charset="0"/>
              </a:rPr>
              <a:t/>
            </a:r>
            <a:br>
              <a:rPr lang="en-US" sz="2000" dirty="0">
                <a:solidFill>
                  <a:prstClr val="white"/>
                </a:solidFill>
                <a:latin typeface="Century Gothic" pitchFamily="34" charset="0"/>
              </a:rPr>
            </a:br>
            <a:endParaRPr lang="en-US" dirty="0">
              <a:latin typeface="Century Gothic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057400" y="685800"/>
            <a:ext cx="7086600" cy="381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prstClr val="white">
                    <a:lumMod val="65000"/>
                  </a:prstClr>
                </a:solidFill>
                <a:latin typeface="Century Gothic" pitchFamily="34" charset="0"/>
              </a:rPr>
              <a:t>Remember…</a:t>
            </a:r>
            <a:endParaRPr lang="en-US" dirty="0">
              <a:solidFill>
                <a:prstClr val="white">
                  <a:lumMod val="65000"/>
                </a:prstClr>
              </a:solidFill>
              <a:latin typeface="Century Gothic" pitchFamily="34" charset="0"/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4572000"/>
            <a:ext cx="5274528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/>
            <a:r>
              <a:rPr lang="en-US" dirty="0" smtClean="0">
                <a:solidFill>
                  <a:prstClr val="white"/>
                </a:solidFill>
              </a:rPr>
              <a:t>-</a:t>
            </a:r>
            <a:r>
              <a:rPr lang="en-US" i="1" dirty="0" smtClean="0">
                <a:solidFill>
                  <a:prstClr val="white"/>
                </a:solidFill>
                <a:latin typeface="Century Gothic" pitchFamily="34" charset="0"/>
              </a:rPr>
              <a:t>Benjamin Franklin</a:t>
            </a:r>
            <a:endParaRPr lang="en-US" i="1" dirty="0">
              <a:solidFill>
                <a:prstClr val="white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43529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14:vortex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entury Gothic" pitchFamily="34" charset="0"/>
              </a:rPr>
              <a:t>Agenda</a:t>
            </a:r>
            <a:endParaRPr lang="en-US" dirty="0"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entury Gothic" pitchFamily="34" charset="0"/>
              </a:rPr>
              <a:t>My NOPL Volunteer Experience</a:t>
            </a:r>
          </a:p>
          <a:p>
            <a:pPr marL="0" indent="0">
              <a:buNone/>
            </a:pPr>
            <a:endParaRPr lang="en-US" dirty="0" smtClean="0">
              <a:latin typeface="Century Gothic" pitchFamily="34" charset="0"/>
            </a:endParaRPr>
          </a:p>
          <a:p>
            <a:r>
              <a:rPr lang="en-US" dirty="0" smtClean="0">
                <a:latin typeface="Century Gothic" pitchFamily="34" charset="0"/>
              </a:rPr>
              <a:t>Engaging Volunteers in Archives</a:t>
            </a:r>
          </a:p>
          <a:p>
            <a:pPr marL="0" indent="0">
              <a:buNone/>
            </a:pPr>
            <a:endParaRPr lang="en-US" dirty="0" smtClean="0">
              <a:latin typeface="Century Gothic" pitchFamily="34" charset="0"/>
            </a:endParaRPr>
          </a:p>
          <a:p>
            <a:r>
              <a:rPr lang="en-US" dirty="0" smtClean="0">
                <a:latin typeface="Century Gothic" pitchFamily="34" charset="0"/>
              </a:rPr>
              <a:t>How to Develop a Volunteer Program for Your Archives</a:t>
            </a:r>
          </a:p>
          <a:p>
            <a:endParaRPr lang="en-US" dirty="0" smtClean="0">
              <a:latin typeface="Century Gothic" pitchFamily="34" charset="0"/>
            </a:endParaRPr>
          </a:p>
          <a:p>
            <a:endParaRPr lang="en-US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8942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entury Gothic" pitchFamily="34" charset="0"/>
              </a:rPr>
              <a:t>Volunteers @ the nopl</a:t>
            </a:r>
            <a:endParaRPr lang="en-US" dirty="0">
              <a:latin typeface="Century Gothic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Century Gothic" pitchFamily="34" charset="0"/>
              </a:rPr>
              <a:t>A New Orleans Public Library Story</a:t>
            </a:r>
            <a:endParaRPr lang="en-US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2317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entury Gothic" pitchFamily="34" charset="0"/>
              </a:rPr>
              <a:t>African American Resource Center</a:t>
            </a:r>
            <a:endParaRPr lang="en-US" dirty="0">
              <a:latin typeface="Century Gothic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600201"/>
            <a:ext cx="54864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356326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entury Gothic" pitchFamily="34" charset="0"/>
              </a:rPr>
              <a:t>My NOPL Volunteer Experience </a:t>
            </a:r>
            <a:endParaRPr lang="en-US" dirty="0"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entury Gothic" pitchFamily="34" charset="0"/>
              </a:rPr>
              <a:t>I supervise the AARC’s archives volunteers</a:t>
            </a:r>
          </a:p>
          <a:p>
            <a:pPr marL="0" indent="0">
              <a:buNone/>
            </a:pPr>
            <a:endParaRPr lang="en-US" dirty="0" smtClean="0">
              <a:latin typeface="Century Gothic" pitchFamily="34" charset="0"/>
            </a:endParaRPr>
          </a:p>
          <a:p>
            <a:r>
              <a:rPr lang="en-US" dirty="0" smtClean="0">
                <a:latin typeface="Century Gothic" pitchFamily="34" charset="0"/>
              </a:rPr>
              <a:t>I work with volunteers mostly during the summer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>
                <a:solidFill>
                  <a:srgbClr val="262626">
                    <a:lumMod val="85000"/>
                    <a:lumOff val="15000"/>
                  </a:srgbClr>
                </a:solidFill>
                <a:latin typeface="Century Gothic" pitchFamily="34" charset="0"/>
              </a:rPr>
              <a:t>Last 3 </a:t>
            </a:r>
            <a:r>
              <a:rPr lang="en-US" dirty="0" smtClean="0">
                <a:solidFill>
                  <a:srgbClr val="262626">
                    <a:lumMod val="85000"/>
                    <a:lumOff val="15000"/>
                  </a:srgbClr>
                </a:solidFill>
                <a:latin typeface="Century Gothic" pitchFamily="34" charset="0"/>
              </a:rPr>
              <a:t>years</a:t>
            </a:r>
          </a:p>
          <a:p>
            <a:pPr marL="0" lvl="0" indent="0">
              <a:buNone/>
            </a:pPr>
            <a:endParaRPr lang="en-US" dirty="0">
              <a:solidFill>
                <a:srgbClr val="262626">
                  <a:lumMod val="85000"/>
                  <a:lumOff val="15000"/>
                </a:srgbClr>
              </a:solidFill>
              <a:latin typeface="Century Gothic" pitchFamily="34" charset="0"/>
            </a:endParaRPr>
          </a:p>
          <a:p>
            <a:pPr marL="0" lvl="0" indent="0">
              <a:buNone/>
            </a:pPr>
            <a:endParaRPr lang="en-US" dirty="0">
              <a:solidFill>
                <a:srgbClr val="262626">
                  <a:lumMod val="85000"/>
                  <a:lumOff val="15000"/>
                </a:srgbClr>
              </a:solidFill>
              <a:latin typeface="Century Gothic" pitchFamily="34" charset="0"/>
            </a:endParaRPr>
          </a:p>
          <a:p>
            <a:pPr lvl="0"/>
            <a:r>
              <a:rPr lang="en-US" dirty="0">
                <a:solidFill>
                  <a:srgbClr val="262626">
                    <a:lumMod val="85000"/>
                    <a:lumOff val="15000"/>
                  </a:srgbClr>
                </a:solidFill>
                <a:latin typeface="Century Gothic" pitchFamily="34" charset="0"/>
              </a:rPr>
              <a:t>Younger volunteers, ages 16-22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88750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entury Gothic" pitchFamily="34" charset="0"/>
              </a:rPr>
              <a:t>Why Do We Need Volunteers?</a:t>
            </a:r>
            <a:endParaRPr lang="en-US" dirty="0"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entury Gothic" pitchFamily="34" charset="0"/>
              </a:rPr>
              <a:t>I’m the only archivist </a:t>
            </a:r>
          </a:p>
          <a:p>
            <a:pPr marL="0" indent="0">
              <a:buNone/>
            </a:pPr>
            <a:endParaRPr lang="en-US" dirty="0" smtClean="0">
              <a:latin typeface="Century Gothic" pitchFamily="34" charset="0"/>
            </a:endParaRPr>
          </a:p>
          <a:p>
            <a:r>
              <a:rPr lang="en-US" dirty="0" smtClean="0">
                <a:latin typeface="Century Gothic" pitchFamily="34" charset="0"/>
              </a:rPr>
              <a:t>Help is necessary for large projects</a:t>
            </a:r>
          </a:p>
          <a:p>
            <a:pPr marL="0" indent="0">
              <a:buNone/>
            </a:pPr>
            <a:endParaRPr lang="en-US" dirty="0" smtClean="0">
              <a:latin typeface="Century Gothic" pitchFamily="34" charset="0"/>
            </a:endParaRPr>
          </a:p>
          <a:p>
            <a:r>
              <a:rPr lang="en-US" dirty="0" smtClean="0">
                <a:latin typeface="Century Gothic" pitchFamily="34" charset="0"/>
              </a:rPr>
              <a:t>There is always something to do</a:t>
            </a:r>
          </a:p>
          <a:p>
            <a:endParaRPr lang="en-US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53637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entury Gothic" pitchFamily="34" charset="0"/>
              </a:rPr>
              <a:t>How We Get Volunteers</a:t>
            </a:r>
            <a:endParaRPr lang="en-US" dirty="0">
              <a:latin typeface="Century Gothic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10824764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8795249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entury Gothic" pitchFamily="34" charset="0"/>
              </a:rPr>
              <a:t>Our Volunteers</a:t>
            </a:r>
            <a:endParaRPr lang="en-US" dirty="0"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Century Gothic" pitchFamily="34" charset="0"/>
              </a:rPr>
              <a:t>Reasons: school, court ordered, or work program</a:t>
            </a:r>
          </a:p>
          <a:p>
            <a:pPr marL="0" indent="0">
              <a:buNone/>
            </a:pPr>
            <a:endParaRPr lang="en-US" dirty="0" smtClean="0">
              <a:latin typeface="Century Gothic" pitchFamily="34" charset="0"/>
            </a:endParaRPr>
          </a:p>
          <a:p>
            <a:r>
              <a:rPr lang="en-US" dirty="0" smtClean="0">
                <a:latin typeface="Century Gothic" pitchFamily="34" charset="0"/>
              </a:rPr>
              <a:t>Shared with other dept.- usually get between 1-5</a:t>
            </a:r>
          </a:p>
          <a:p>
            <a:pPr marL="0" indent="0">
              <a:buNone/>
            </a:pPr>
            <a:endParaRPr lang="en-US" dirty="0" smtClean="0">
              <a:latin typeface="Century Gothic" pitchFamily="34" charset="0"/>
            </a:endParaRPr>
          </a:p>
          <a:p>
            <a:r>
              <a:rPr lang="en-US" dirty="0" smtClean="0">
                <a:latin typeface="Century Gothic" pitchFamily="34" charset="0"/>
              </a:rPr>
              <a:t>Work 20-40 hours</a:t>
            </a:r>
            <a:endParaRPr lang="en-US" dirty="0">
              <a:latin typeface="Century Gothic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Century Gothic" pitchFamily="34" charset="0"/>
              </a:rPr>
              <a:t>Given a tour and allowed to pick where they work</a:t>
            </a:r>
          </a:p>
          <a:p>
            <a:pPr marL="0" indent="0">
              <a:buNone/>
            </a:pPr>
            <a:endParaRPr lang="en-US" dirty="0" smtClean="0">
              <a:latin typeface="Century Gothic" pitchFamily="34" charset="0"/>
            </a:endParaRPr>
          </a:p>
          <a:p>
            <a:r>
              <a:rPr lang="en-US" dirty="0" smtClean="0">
                <a:latin typeface="Century Gothic" pitchFamily="34" charset="0"/>
              </a:rPr>
              <a:t>Offer great insight and are valuable to us</a:t>
            </a:r>
          </a:p>
          <a:p>
            <a:pPr marL="0" indent="0">
              <a:buNone/>
            </a:pPr>
            <a:endParaRPr lang="en-US" dirty="0" smtClean="0">
              <a:latin typeface="Century Gothic" pitchFamily="34" charset="0"/>
            </a:endParaRPr>
          </a:p>
          <a:p>
            <a:r>
              <a:rPr lang="en-US" dirty="0" smtClean="0">
                <a:latin typeface="Century Gothic" pitchFamily="34" charset="0"/>
              </a:rPr>
              <a:t>Get 2 days of introductory archival training</a:t>
            </a:r>
          </a:p>
          <a:p>
            <a:endParaRPr lang="en-US" dirty="0" smtClean="0">
              <a:latin typeface="Century Gothic" pitchFamily="34" charset="0"/>
            </a:endParaRPr>
          </a:p>
          <a:p>
            <a:endParaRPr lang="en-US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674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entury Gothic" pitchFamily="34" charset="0"/>
              </a:rPr>
              <a:t>Pros</a:t>
            </a:r>
            <a:endParaRPr lang="en-US" dirty="0">
              <a:latin typeface="Century Gothic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68338976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8508535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entury Gothic" pitchFamily="34" charset="0"/>
              </a:rPr>
              <a:t>Cons</a:t>
            </a:r>
            <a:endParaRPr lang="en-US" dirty="0">
              <a:latin typeface="Century Gothic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66578664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0890680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entury Gothic" pitchFamily="34" charset="0"/>
              </a:rPr>
              <a:t>Examples of Volunteer Projects</a:t>
            </a:r>
            <a:endParaRPr lang="en-US" dirty="0"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entury Gothic" pitchFamily="34" charset="0"/>
              </a:rPr>
              <a:t>Arranging and describing records</a:t>
            </a:r>
          </a:p>
          <a:p>
            <a:pPr marL="0" indent="0">
              <a:buNone/>
            </a:pPr>
            <a:endParaRPr lang="en-US" dirty="0" smtClean="0">
              <a:latin typeface="Century Gothic" pitchFamily="34" charset="0"/>
            </a:endParaRPr>
          </a:p>
          <a:p>
            <a:r>
              <a:rPr lang="en-US" dirty="0" smtClean="0">
                <a:latin typeface="Century Gothic" pitchFamily="34" charset="0"/>
              </a:rPr>
              <a:t>Ellis Marsalis Project: </a:t>
            </a:r>
          </a:p>
          <a:p>
            <a:pPr lvl="1"/>
            <a:r>
              <a:rPr lang="en-US" dirty="0" smtClean="0">
                <a:latin typeface="Century Gothic" pitchFamily="34" charset="0"/>
              </a:rPr>
              <a:t>Donated over 500 albums, 100 books</a:t>
            </a:r>
          </a:p>
          <a:p>
            <a:pPr lvl="1"/>
            <a:r>
              <a:rPr lang="en-US" dirty="0" smtClean="0">
                <a:latin typeface="Century Gothic" pitchFamily="34" charset="0"/>
              </a:rPr>
              <a:t>Copyrights for songs</a:t>
            </a:r>
          </a:p>
          <a:p>
            <a:pPr lvl="1"/>
            <a:r>
              <a:rPr lang="en-US" dirty="0" smtClean="0">
                <a:latin typeface="Century Gothic" pitchFamily="34" charset="0"/>
              </a:rPr>
              <a:t>mp3 v. CD (digitization)</a:t>
            </a:r>
          </a:p>
          <a:p>
            <a:pPr lvl="1"/>
            <a:r>
              <a:rPr lang="en-US" dirty="0" smtClean="0">
                <a:latin typeface="Century Gothic" pitchFamily="34" charset="0"/>
              </a:rPr>
              <a:t>Music Listening Stations</a:t>
            </a:r>
          </a:p>
          <a:p>
            <a:pPr lvl="1"/>
            <a:endParaRPr lang="en-US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879765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entury Gothic" pitchFamily="34" charset="0"/>
              </a:rPr>
              <a:t>Engaging volunteers</a:t>
            </a:r>
            <a:endParaRPr lang="en-US" dirty="0">
              <a:latin typeface="Century Gothic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Century Gothic" pitchFamily="34" charset="0"/>
              </a:rPr>
              <a:t>Your Story</a:t>
            </a:r>
            <a:endParaRPr lang="en-US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50384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2895600"/>
            <a:ext cx="7086600" cy="1676400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sz="2700" dirty="0" smtClean="0">
                <a:latin typeface="Century Gothic" pitchFamily="34" charset="0"/>
              </a:rPr>
              <a:t/>
            </a:r>
            <a:br>
              <a:rPr lang="en-US" sz="2700" dirty="0" smtClean="0">
                <a:latin typeface="Century Gothic" pitchFamily="34" charset="0"/>
              </a:rPr>
            </a:br>
            <a:r>
              <a:rPr lang="en-US" sz="2700" dirty="0" smtClean="0">
                <a:latin typeface="Century Gothic" pitchFamily="34" charset="0"/>
              </a:rPr>
              <a:t/>
            </a:r>
            <a:br>
              <a:rPr lang="en-US" sz="2700" dirty="0" smtClean="0">
                <a:latin typeface="Century Gothic" pitchFamily="34" charset="0"/>
              </a:rPr>
            </a:br>
            <a:r>
              <a:rPr lang="en-US" sz="2700" dirty="0" smtClean="0">
                <a:latin typeface="Century Gothic" pitchFamily="34" charset="0"/>
              </a:rPr>
              <a:t/>
            </a:r>
            <a:br>
              <a:rPr lang="en-US" sz="2700" dirty="0" smtClean="0">
                <a:latin typeface="Century Gothic" pitchFamily="34" charset="0"/>
              </a:rPr>
            </a:br>
            <a:r>
              <a:rPr lang="en-US" sz="2700" dirty="0">
                <a:latin typeface="Century Gothic" pitchFamily="34" charset="0"/>
              </a:rPr>
              <a:t/>
            </a:r>
            <a:br>
              <a:rPr lang="en-US" sz="2700" dirty="0">
                <a:latin typeface="Century Gothic" pitchFamily="34" charset="0"/>
              </a:rPr>
            </a:br>
            <a:r>
              <a:rPr lang="en-US" sz="2700" dirty="0" smtClean="0">
                <a:latin typeface="Century Gothic" pitchFamily="34" charset="0"/>
              </a:rPr>
              <a:t/>
            </a:r>
            <a:br>
              <a:rPr lang="en-US" sz="2700" dirty="0" smtClean="0">
                <a:latin typeface="Century Gothic" pitchFamily="34" charset="0"/>
              </a:rPr>
            </a:br>
            <a:r>
              <a:rPr lang="en-US" sz="2700" dirty="0" smtClean="0">
                <a:latin typeface="Century Gothic" pitchFamily="34" charset="0"/>
              </a:rPr>
              <a:t>"</a:t>
            </a:r>
            <a:r>
              <a:rPr lang="en-US" sz="2700" dirty="0">
                <a:latin typeface="Century Gothic" pitchFamily="34" charset="0"/>
              </a:rPr>
              <a:t>No one cares what you know, unless they know that you care."</a:t>
            </a:r>
            <a:br>
              <a:rPr lang="en-US" sz="2700" dirty="0">
                <a:latin typeface="Century Gothic" pitchFamily="34" charset="0"/>
              </a:rPr>
            </a:br>
            <a:r>
              <a:rPr lang="en-US" sz="2700" dirty="0">
                <a:latin typeface="Century Gothic" pitchFamily="34" charset="0"/>
              </a:rPr>
              <a:t/>
            </a:r>
            <a:br>
              <a:rPr lang="en-US" sz="2700" dirty="0">
                <a:latin typeface="Century Gothic" pitchFamily="34" charset="0"/>
              </a:rPr>
            </a:br>
            <a:r>
              <a:rPr lang="en-US" sz="2700" i="1" dirty="0">
                <a:latin typeface="Century Gothic" pitchFamily="34" charset="0"/>
              </a:rPr>
              <a:t/>
            </a:r>
            <a:br>
              <a:rPr lang="en-US" sz="2700" i="1" dirty="0">
                <a:latin typeface="Century Gothic" pitchFamily="34" charset="0"/>
              </a:rPr>
            </a:br>
            <a:r>
              <a:rPr lang="en-US" sz="2000" dirty="0">
                <a:latin typeface="Century Gothic" pitchFamily="34" charset="0"/>
              </a:rPr>
              <a:t/>
            </a:r>
            <a:br>
              <a:rPr lang="en-US" sz="2000" dirty="0">
                <a:latin typeface="Century Gothic" pitchFamily="34" charset="0"/>
              </a:rPr>
            </a:br>
            <a:r>
              <a:rPr lang="en-US" sz="2000" dirty="0">
                <a:solidFill>
                  <a:prstClr val="white"/>
                </a:solidFill>
                <a:latin typeface="Century Gothic" pitchFamily="34" charset="0"/>
              </a:rPr>
              <a:t/>
            </a:r>
            <a:br>
              <a:rPr lang="en-US" sz="2000" dirty="0">
                <a:solidFill>
                  <a:prstClr val="white"/>
                </a:solidFill>
                <a:latin typeface="Century Gothic" pitchFamily="34" charset="0"/>
              </a:rPr>
            </a:br>
            <a:endParaRPr lang="en-US" dirty="0">
              <a:latin typeface="Century Gothic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057400" y="685800"/>
            <a:ext cx="7086600" cy="381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prstClr val="white">
                    <a:lumMod val="65000"/>
                  </a:prstClr>
                </a:solidFill>
                <a:latin typeface="Century Gothic" pitchFamily="34" charset="0"/>
              </a:rPr>
              <a:t>Remember…</a:t>
            </a:r>
            <a:endParaRPr lang="en-US" dirty="0">
              <a:solidFill>
                <a:prstClr val="white">
                  <a:lumMod val="65000"/>
                </a:prstClr>
              </a:solidFill>
              <a:latin typeface="Century Gothic" pitchFamily="34" charset="0"/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4572000"/>
            <a:ext cx="5274528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/>
            <a:r>
              <a:rPr lang="en-US" dirty="0" smtClean="0">
                <a:solidFill>
                  <a:prstClr val="white"/>
                </a:solidFill>
              </a:rPr>
              <a:t>-</a:t>
            </a:r>
            <a:r>
              <a:rPr lang="en-US" i="1" dirty="0" smtClean="0">
                <a:solidFill>
                  <a:prstClr val="white"/>
                </a:solidFill>
                <a:latin typeface="Century Gothic" pitchFamily="34" charset="0"/>
              </a:rPr>
              <a:t>Anonymous</a:t>
            </a:r>
            <a:endParaRPr lang="en-US" i="1" dirty="0">
              <a:solidFill>
                <a:prstClr val="white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11472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14:vortex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entury Gothic" pitchFamily="34" charset="0"/>
              </a:rPr>
              <a:t>Things to Consider </a:t>
            </a:r>
            <a:endParaRPr lang="en-US" dirty="0"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entury Gothic" pitchFamily="34" charset="0"/>
              </a:rPr>
              <a:t>What have your volunteer experiences been like?</a:t>
            </a:r>
          </a:p>
          <a:p>
            <a:pPr marL="0" indent="0">
              <a:buNone/>
            </a:pPr>
            <a:endParaRPr lang="en-US" dirty="0" smtClean="0">
              <a:latin typeface="Century Gothic" pitchFamily="34" charset="0"/>
            </a:endParaRPr>
          </a:p>
          <a:p>
            <a:r>
              <a:rPr lang="en-US" dirty="0" smtClean="0">
                <a:latin typeface="Century Gothic" pitchFamily="34" charset="0"/>
              </a:rPr>
              <a:t>What were your likes and dislikes as a volunteer?</a:t>
            </a:r>
          </a:p>
          <a:p>
            <a:pPr marL="0" indent="0">
              <a:buNone/>
            </a:pPr>
            <a:endParaRPr lang="en-US" dirty="0" smtClean="0">
              <a:latin typeface="Century Gothic" pitchFamily="34" charset="0"/>
            </a:endParaRPr>
          </a:p>
          <a:p>
            <a:r>
              <a:rPr lang="en-US" dirty="0" smtClean="0">
                <a:latin typeface="Century Gothic" pitchFamily="34" charset="0"/>
              </a:rPr>
              <a:t>What experience do your volunteers have? </a:t>
            </a:r>
            <a:r>
              <a:rPr lang="en-US" dirty="0">
                <a:latin typeface="Century Gothic" pitchFamily="34" charset="0"/>
              </a:rPr>
              <a:t> </a:t>
            </a:r>
            <a:r>
              <a:rPr lang="en-US" dirty="0" smtClean="0">
                <a:latin typeface="Century Gothic" pitchFamily="34" charset="0"/>
              </a:rPr>
              <a:t>How can it help you?</a:t>
            </a:r>
          </a:p>
        </p:txBody>
      </p:sp>
    </p:spTree>
    <p:extLst>
      <p:ext uri="{BB962C8B-B14F-4D97-AF65-F5344CB8AC3E}">
        <p14:creationId xmlns="" xmlns:p14="http://schemas.microsoft.com/office/powerpoint/2010/main" val="39220027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3952" y="2424752"/>
            <a:ext cx="8694000" cy="1004248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Century Gothic" pitchFamily="34" charset="0"/>
              </a:rPr>
              <a:t>Bass, June.  “(2012, March). Engaging Volunteers in Difficult Economic Times.”  </a:t>
            </a:r>
          </a:p>
          <a:p>
            <a:r>
              <a:rPr lang="en-US" dirty="0" smtClean="0">
                <a:latin typeface="Century Gothic" pitchFamily="34" charset="0"/>
              </a:rPr>
              <a:t>Accessed from: </a:t>
            </a:r>
            <a:r>
              <a:rPr lang="en-US" dirty="0" smtClean="0">
                <a:latin typeface="Century Gothic" pitchFamily="34" charset="0"/>
                <a:hlinkClick r:id="rId2"/>
              </a:rPr>
              <a:t>www.infopeople.org</a:t>
            </a:r>
            <a:endParaRPr lang="en-US" dirty="0" smtClean="0">
              <a:latin typeface="Century Gothic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125272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entury Gothic" pitchFamily="34" charset="0"/>
              </a:rPr>
              <a:t>Ways to Engage Volunteers</a:t>
            </a:r>
            <a:endParaRPr lang="en-US" dirty="0"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latin typeface="Century Gothic" pitchFamily="34" charset="0"/>
              </a:rPr>
              <a:t>Train them</a:t>
            </a:r>
          </a:p>
          <a:p>
            <a:r>
              <a:rPr lang="en-US" dirty="0" smtClean="0">
                <a:latin typeface="Century Gothic" pitchFamily="34" charset="0"/>
              </a:rPr>
              <a:t>Explain the importance of their project(s)</a:t>
            </a:r>
          </a:p>
          <a:p>
            <a:r>
              <a:rPr lang="en-US" dirty="0" smtClean="0">
                <a:latin typeface="Century Gothic" pitchFamily="34" charset="0"/>
              </a:rPr>
              <a:t>Let them be involved in the process</a:t>
            </a:r>
          </a:p>
          <a:p>
            <a:r>
              <a:rPr lang="en-US" dirty="0" smtClean="0">
                <a:latin typeface="Century Gothic" pitchFamily="34" charset="0"/>
              </a:rPr>
              <a:t>Recruit them</a:t>
            </a:r>
            <a:endParaRPr lang="en-US" dirty="0">
              <a:latin typeface="Century Gothic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latin typeface="Century Gothic" pitchFamily="34" charset="0"/>
              </a:rPr>
              <a:t>Trust them</a:t>
            </a:r>
          </a:p>
          <a:p>
            <a:r>
              <a:rPr lang="en-US" dirty="0" smtClean="0">
                <a:latin typeface="Century Gothic" pitchFamily="34" charset="0"/>
              </a:rPr>
              <a:t>Do not micromanage them</a:t>
            </a:r>
          </a:p>
          <a:p>
            <a:r>
              <a:rPr lang="en-US" dirty="0" smtClean="0">
                <a:latin typeface="Century Gothic" pitchFamily="34" charset="0"/>
              </a:rPr>
              <a:t>They bring valuable skills-use them!</a:t>
            </a:r>
          </a:p>
          <a:p>
            <a:r>
              <a:rPr lang="en-US" dirty="0" smtClean="0">
                <a:latin typeface="Century Gothic" pitchFamily="34" charset="0"/>
              </a:rPr>
              <a:t>Find out what they enjoy </a:t>
            </a:r>
          </a:p>
          <a:p>
            <a:endParaRPr lang="en-US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274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entury Gothic" pitchFamily="34" charset="0"/>
              </a:rPr>
              <a:t>Reasons Why They Volunteer</a:t>
            </a:r>
            <a:endParaRPr lang="en-US" dirty="0"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entury Gothic" pitchFamily="34" charset="0"/>
              </a:rPr>
              <a:t>To meet new people</a:t>
            </a:r>
          </a:p>
          <a:p>
            <a:r>
              <a:rPr lang="en-US" dirty="0" smtClean="0">
                <a:latin typeface="Century Gothic" pitchFamily="34" charset="0"/>
              </a:rPr>
              <a:t>To learn a new skill</a:t>
            </a:r>
          </a:p>
          <a:p>
            <a:r>
              <a:rPr lang="en-US" dirty="0" smtClean="0">
                <a:latin typeface="Century Gothic" pitchFamily="34" charset="0"/>
              </a:rPr>
              <a:t>Community service</a:t>
            </a:r>
          </a:p>
          <a:p>
            <a:r>
              <a:rPr lang="en-US" dirty="0" smtClean="0">
                <a:latin typeface="Century Gothic" pitchFamily="34" charset="0"/>
              </a:rPr>
              <a:t>To network</a:t>
            </a:r>
          </a:p>
          <a:p>
            <a:r>
              <a:rPr lang="en-US" dirty="0" smtClean="0">
                <a:latin typeface="Century Gothic" pitchFamily="34" charset="0"/>
              </a:rPr>
              <a:t>To give back </a:t>
            </a:r>
          </a:p>
          <a:p>
            <a:r>
              <a:rPr lang="en-US" dirty="0" smtClean="0">
                <a:latin typeface="Century Gothic" pitchFamily="34" charset="0"/>
              </a:rPr>
              <a:t>Retired</a:t>
            </a:r>
          </a:p>
          <a:p>
            <a:r>
              <a:rPr lang="en-US" dirty="0" smtClean="0">
                <a:latin typeface="Century Gothic" pitchFamily="34" charset="0"/>
              </a:rPr>
              <a:t>Asked to volunteer</a:t>
            </a:r>
          </a:p>
          <a:p>
            <a:endParaRPr lang="en-US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54059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entury Gothic" pitchFamily="34" charset="0"/>
              </a:rPr>
              <a:t>Benefits</a:t>
            </a:r>
            <a:endParaRPr lang="en-US" dirty="0"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entury Gothic" pitchFamily="34" charset="0"/>
              </a:rPr>
              <a:t>You develop supporters for your repository</a:t>
            </a:r>
          </a:p>
          <a:p>
            <a:r>
              <a:rPr lang="en-US" dirty="0" smtClean="0">
                <a:latin typeface="Century Gothic" pitchFamily="34" charset="0"/>
              </a:rPr>
              <a:t>Enhance the services that you offer</a:t>
            </a:r>
          </a:p>
          <a:p>
            <a:r>
              <a:rPr lang="en-US" dirty="0" smtClean="0">
                <a:latin typeface="Century Gothic" pitchFamily="34" charset="0"/>
              </a:rPr>
              <a:t>Gain valuable community connections from volunteers</a:t>
            </a:r>
          </a:p>
          <a:p>
            <a:r>
              <a:rPr lang="en-US" dirty="0" smtClean="0">
                <a:latin typeface="Century Gothic" pitchFamily="34" charset="0"/>
              </a:rPr>
              <a:t>Volunteers understand the importance of archival work</a:t>
            </a:r>
          </a:p>
          <a:p>
            <a:r>
              <a:rPr lang="en-US" dirty="0" smtClean="0">
                <a:latin typeface="Century Gothic" pitchFamily="34" charset="0"/>
              </a:rPr>
              <a:t>You have much needed help</a:t>
            </a:r>
            <a:endParaRPr lang="en-US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769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entury Gothic" pitchFamily="34" charset="0"/>
              </a:rPr>
              <a:t>Best Tools for Engaging Volunteers</a:t>
            </a:r>
            <a:endParaRPr lang="en-US" dirty="0"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entury Gothic" pitchFamily="34" charset="0"/>
              </a:rPr>
              <a:t>Thank them</a:t>
            </a:r>
          </a:p>
          <a:p>
            <a:r>
              <a:rPr lang="en-US" dirty="0" smtClean="0">
                <a:latin typeface="Century Gothic" pitchFamily="34" charset="0"/>
              </a:rPr>
              <a:t>Show appreciation</a:t>
            </a:r>
          </a:p>
          <a:p>
            <a:r>
              <a:rPr lang="en-US" dirty="0" smtClean="0">
                <a:latin typeface="Century Gothic" pitchFamily="34" charset="0"/>
              </a:rPr>
              <a:t>Thank you bag</a:t>
            </a:r>
          </a:p>
          <a:p>
            <a:r>
              <a:rPr lang="en-US" dirty="0" smtClean="0">
                <a:latin typeface="Century Gothic" pitchFamily="34" charset="0"/>
              </a:rPr>
              <a:t>Include them</a:t>
            </a:r>
          </a:p>
          <a:p>
            <a:pPr marL="0" indent="0">
              <a:buNone/>
            </a:pPr>
            <a:r>
              <a:rPr lang="en-US" dirty="0">
                <a:latin typeface="Century Gothic" pitchFamily="34" charset="0"/>
              </a:rPr>
              <a:t>	</a:t>
            </a:r>
            <a:r>
              <a:rPr lang="en-US" dirty="0" smtClean="0">
                <a:latin typeface="Century Gothic" pitchFamily="34" charset="0"/>
              </a:rPr>
              <a:t>-Nametags</a:t>
            </a:r>
          </a:p>
          <a:p>
            <a:pPr marL="0" indent="0">
              <a:buNone/>
            </a:pPr>
            <a:r>
              <a:rPr lang="en-US" dirty="0">
                <a:latin typeface="Century Gothic" pitchFamily="34" charset="0"/>
              </a:rPr>
              <a:t>	</a:t>
            </a:r>
            <a:r>
              <a:rPr lang="en-US" dirty="0" smtClean="0">
                <a:latin typeface="Century Gothic" pitchFamily="34" charset="0"/>
              </a:rPr>
              <a:t>-Staff t-shirt</a:t>
            </a:r>
          </a:p>
          <a:p>
            <a:pPr marL="0" indent="0">
              <a:buNone/>
            </a:pPr>
            <a:r>
              <a:rPr lang="en-US" dirty="0">
                <a:latin typeface="Century Gothic" pitchFamily="34" charset="0"/>
              </a:rPr>
              <a:t>	</a:t>
            </a:r>
            <a:r>
              <a:rPr lang="en-US" dirty="0" smtClean="0">
                <a:latin typeface="Century Gothic" pitchFamily="34" charset="0"/>
              </a:rPr>
              <a:t>-Give them a lunch break</a:t>
            </a:r>
          </a:p>
          <a:p>
            <a:pPr marL="0" indent="0">
              <a:buNone/>
            </a:pPr>
            <a:endParaRPr lang="en-US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902989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entury Gothic" pitchFamily="34" charset="0"/>
              </a:rPr>
              <a:t>Developing your volunteer program</a:t>
            </a:r>
            <a:endParaRPr lang="en-US" dirty="0">
              <a:latin typeface="Century Gothic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Century Gothic" pitchFamily="34" charset="0"/>
              </a:rPr>
              <a:t>Your Future Story</a:t>
            </a:r>
            <a:endParaRPr lang="en-US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394932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2895600"/>
            <a:ext cx="7086600" cy="1676400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sz="2700" dirty="0" smtClean="0">
                <a:latin typeface="Century Gothic" pitchFamily="34" charset="0"/>
              </a:rPr>
              <a:t/>
            </a:r>
            <a:br>
              <a:rPr lang="en-US" sz="2700" dirty="0" smtClean="0">
                <a:latin typeface="Century Gothic" pitchFamily="34" charset="0"/>
              </a:rPr>
            </a:br>
            <a:r>
              <a:rPr lang="en-US" sz="2700" dirty="0" smtClean="0">
                <a:latin typeface="Century Gothic" pitchFamily="34" charset="0"/>
              </a:rPr>
              <a:t/>
            </a:r>
            <a:br>
              <a:rPr lang="en-US" sz="2700" dirty="0" smtClean="0">
                <a:latin typeface="Century Gothic" pitchFamily="34" charset="0"/>
              </a:rPr>
            </a:br>
            <a:r>
              <a:rPr lang="en-US" sz="2700" dirty="0" smtClean="0">
                <a:latin typeface="Century Gothic" pitchFamily="34" charset="0"/>
              </a:rPr>
              <a:t>“Give me where to stand, and I will move the earth.”</a:t>
            </a:r>
            <a:r>
              <a:rPr lang="en-US" sz="2700" i="1" dirty="0">
                <a:latin typeface="Century Gothic" pitchFamily="34" charset="0"/>
              </a:rPr>
              <a:t/>
            </a:r>
            <a:br>
              <a:rPr lang="en-US" sz="2700" i="1" dirty="0">
                <a:latin typeface="Century Gothic" pitchFamily="34" charset="0"/>
              </a:rPr>
            </a:br>
            <a:r>
              <a:rPr lang="en-US" sz="2000" dirty="0">
                <a:latin typeface="Century Gothic" pitchFamily="34" charset="0"/>
              </a:rPr>
              <a:t/>
            </a:r>
            <a:br>
              <a:rPr lang="en-US" sz="2000" dirty="0">
                <a:latin typeface="Century Gothic" pitchFamily="34" charset="0"/>
              </a:rPr>
            </a:br>
            <a:r>
              <a:rPr lang="en-US" sz="2000" dirty="0">
                <a:solidFill>
                  <a:prstClr val="white"/>
                </a:solidFill>
                <a:latin typeface="Century Gothic" pitchFamily="34" charset="0"/>
              </a:rPr>
              <a:t/>
            </a:r>
            <a:br>
              <a:rPr lang="en-US" sz="2000" dirty="0">
                <a:solidFill>
                  <a:prstClr val="white"/>
                </a:solidFill>
                <a:latin typeface="Century Gothic" pitchFamily="34" charset="0"/>
              </a:rPr>
            </a:br>
            <a:endParaRPr lang="en-US" dirty="0">
              <a:latin typeface="Century Gothic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057400" y="685800"/>
            <a:ext cx="7086600" cy="381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prstClr val="white">
                    <a:lumMod val="65000"/>
                  </a:prstClr>
                </a:solidFill>
                <a:latin typeface="Century Gothic" pitchFamily="34" charset="0"/>
              </a:rPr>
              <a:t>Remember…</a:t>
            </a:r>
            <a:endParaRPr lang="en-US" dirty="0">
              <a:solidFill>
                <a:prstClr val="white">
                  <a:lumMod val="65000"/>
                </a:prstClr>
              </a:solidFill>
              <a:latin typeface="Century Gothic" pitchFamily="34" charset="0"/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4572000"/>
            <a:ext cx="5274528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/>
            <a:r>
              <a:rPr lang="en-US" dirty="0" smtClean="0">
                <a:solidFill>
                  <a:prstClr val="white"/>
                </a:solidFill>
              </a:rPr>
              <a:t>-</a:t>
            </a:r>
            <a:r>
              <a:rPr lang="en-US" i="1" dirty="0" smtClean="0">
                <a:solidFill>
                  <a:prstClr val="white"/>
                </a:solidFill>
                <a:latin typeface="Century Gothic" pitchFamily="34" charset="0"/>
              </a:rPr>
              <a:t>Archimedes</a:t>
            </a:r>
            <a:endParaRPr lang="en-US" i="1" dirty="0">
              <a:solidFill>
                <a:prstClr val="white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91901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14:vortex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Century Gothic" pitchFamily="34" charset="0"/>
              </a:rPr>
              <a:t>Steps for Developing Your Volunteer Program</a:t>
            </a:r>
            <a:endParaRPr lang="en-US" dirty="0">
              <a:latin typeface="Century Gothic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4375328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41597969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entury Gothic" pitchFamily="34" charset="0"/>
              </a:rPr>
              <a:t>Points to Ponder</a:t>
            </a:r>
            <a:endParaRPr lang="en-US" dirty="0"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entury Gothic" pitchFamily="34" charset="0"/>
              </a:rPr>
              <a:t>Who will supervise the volunteers?</a:t>
            </a:r>
          </a:p>
          <a:p>
            <a:r>
              <a:rPr lang="en-US" dirty="0" smtClean="0">
                <a:latin typeface="Century Gothic" pitchFamily="34" charset="0"/>
              </a:rPr>
              <a:t>How many do I need?</a:t>
            </a:r>
          </a:p>
          <a:p>
            <a:r>
              <a:rPr lang="en-US" dirty="0" smtClean="0">
                <a:latin typeface="Century Gothic" pitchFamily="34" charset="0"/>
              </a:rPr>
              <a:t>Is the staff trained to work with volunteers?</a:t>
            </a:r>
          </a:p>
          <a:p>
            <a:r>
              <a:rPr lang="en-US" dirty="0" smtClean="0">
                <a:latin typeface="Century Gothic" pitchFamily="34" charset="0"/>
              </a:rPr>
              <a:t>Who will train them?</a:t>
            </a:r>
          </a:p>
          <a:p>
            <a:r>
              <a:rPr lang="en-US" dirty="0" smtClean="0">
                <a:latin typeface="Century Gothic" pitchFamily="34" charset="0"/>
              </a:rPr>
              <a:t>How long do I need them?</a:t>
            </a:r>
          </a:p>
          <a:p>
            <a:r>
              <a:rPr lang="en-US" dirty="0" smtClean="0">
                <a:latin typeface="Century Gothic" pitchFamily="34" charset="0"/>
              </a:rPr>
              <a:t>What will they have access to?</a:t>
            </a:r>
          </a:p>
          <a:p>
            <a:endParaRPr lang="en-US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09983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entury Gothic" pitchFamily="34" charset="0"/>
              </a:rPr>
              <a:t>Remember…</a:t>
            </a:r>
            <a:endParaRPr lang="en-US" dirty="0">
              <a:latin typeface="Century Gothic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04866834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4283072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400" y="990600"/>
            <a:ext cx="7010400" cy="2895600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Century Gothic" pitchFamily="34" charset="0"/>
              </a:rPr>
              <a:t>Thank You!</a:t>
            </a:r>
            <a:br>
              <a:rPr lang="en-US" sz="4800" dirty="0" smtClean="0">
                <a:latin typeface="Century Gothic" pitchFamily="34" charset="0"/>
              </a:rPr>
            </a:br>
            <a:r>
              <a:rPr lang="en-US" sz="4800" dirty="0" smtClean="0">
                <a:latin typeface="Century Gothic" pitchFamily="34" charset="0"/>
              </a:rPr>
              <a:t/>
            </a:r>
            <a:br>
              <a:rPr lang="en-US" sz="4800" dirty="0" smtClean="0">
                <a:latin typeface="Century Gothic" pitchFamily="34" charset="0"/>
              </a:rPr>
            </a:br>
            <a:r>
              <a:rPr lang="en-US" sz="2800" dirty="0" smtClean="0">
                <a:latin typeface="Century Gothic" pitchFamily="34" charset="0"/>
              </a:rPr>
              <a:t>LaToya Devezin</a:t>
            </a:r>
            <a:br>
              <a:rPr lang="en-US" sz="2800" dirty="0" smtClean="0">
                <a:latin typeface="Century Gothic" pitchFamily="34" charset="0"/>
              </a:rPr>
            </a:br>
            <a:r>
              <a:rPr lang="en-US" sz="2800" dirty="0" smtClean="0">
                <a:latin typeface="Century Gothic" pitchFamily="34" charset="0"/>
              </a:rPr>
              <a:t>ldevezin@neworleanspubliclibrary.org</a:t>
            </a:r>
            <a:endParaRPr lang="en-US" sz="28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9748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ntroducing PowerPoint 2010">
  <a:themeElements>
    <a:clrScheme name="Fresh">
      <a:dk1>
        <a:srgbClr val="262626"/>
      </a:dk1>
      <a:lt1>
        <a:sysClr val="window" lastClr="FFFFFF"/>
      </a:lt1>
      <a:dk2>
        <a:srgbClr val="595959"/>
      </a:dk2>
      <a:lt2>
        <a:srgbClr val="EEECE1"/>
      </a:lt2>
      <a:accent1>
        <a:srgbClr val="F4891E"/>
      </a:accent1>
      <a:accent2>
        <a:srgbClr val="7BCF27"/>
      </a:accent2>
      <a:accent3>
        <a:srgbClr val="9BBB59"/>
      </a:accent3>
      <a:accent4>
        <a:srgbClr val="00B0F0"/>
      </a:accent4>
      <a:accent5>
        <a:srgbClr val="4BACC6"/>
      </a:accent5>
      <a:accent6>
        <a:srgbClr val="F79646"/>
      </a:accent6>
      <a:hlink>
        <a:srgbClr val="00B0F0"/>
      </a:hlink>
      <a:folHlink>
        <a:srgbClr val="F489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Introducing PowerPoint 2010">
  <a:themeElements>
    <a:clrScheme name="Fresh">
      <a:dk1>
        <a:srgbClr val="262626"/>
      </a:dk1>
      <a:lt1>
        <a:sysClr val="window" lastClr="FFFFFF"/>
      </a:lt1>
      <a:dk2>
        <a:srgbClr val="595959"/>
      </a:dk2>
      <a:lt2>
        <a:srgbClr val="EEECE1"/>
      </a:lt2>
      <a:accent1>
        <a:srgbClr val="F4891E"/>
      </a:accent1>
      <a:accent2>
        <a:srgbClr val="7BCF27"/>
      </a:accent2>
      <a:accent3>
        <a:srgbClr val="9BBB59"/>
      </a:accent3>
      <a:accent4>
        <a:srgbClr val="00B0F0"/>
      </a:accent4>
      <a:accent5>
        <a:srgbClr val="4BACC6"/>
      </a:accent5>
      <a:accent6>
        <a:srgbClr val="F79646"/>
      </a:accent6>
      <a:hlink>
        <a:srgbClr val="00B0F0"/>
      </a:hlink>
      <a:folHlink>
        <a:srgbClr val="F489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23AB631-2C77-48E2-965F-5E9DD099092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421</TotalTime>
  <Words>460</Words>
  <Application>Microsoft Office PowerPoint</Application>
  <PresentationFormat>On-screen Show (4:3)</PresentationFormat>
  <Paragraphs>141</Paragraphs>
  <Slides>26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Custom Design</vt:lpstr>
      <vt:lpstr>Introducing PowerPoint 2010</vt:lpstr>
      <vt:lpstr>1_Introducing PowerPoint 2010</vt:lpstr>
      <vt:lpstr> ENGAGING VOLUNTEERS IN ARCHIVES</vt:lpstr>
      <vt:lpstr>  “No one is useless in this world who lightens the burden of it for someone else.”   </vt:lpstr>
      <vt:lpstr>Agenda</vt:lpstr>
      <vt:lpstr>Volunteers @ the nopl</vt:lpstr>
      <vt:lpstr>African American Resource Center</vt:lpstr>
      <vt:lpstr>My NOPL Volunteer Experience </vt:lpstr>
      <vt:lpstr>Why Do We Need Volunteers?</vt:lpstr>
      <vt:lpstr>How We Get Volunteers</vt:lpstr>
      <vt:lpstr>Our Volunteers</vt:lpstr>
      <vt:lpstr>Pros</vt:lpstr>
      <vt:lpstr>Cons</vt:lpstr>
      <vt:lpstr>Examples of Volunteer Projects</vt:lpstr>
      <vt:lpstr>Engaging volunteers</vt:lpstr>
      <vt:lpstr>     "No one cares what you know, unless they know that you care."     </vt:lpstr>
      <vt:lpstr>Things to Consider </vt:lpstr>
      <vt:lpstr>Slide 16</vt:lpstr>
      <vt:lpstr>Ways to Engage Volunteers</vt:lpstr>
      <vt:lpstr>Reasons Why They Volunteer</vt:lpstr>
      <vt:lpstr>Benefits</vt:lpstr>
      <vt:lpstr>Best Tools for Engaging Volunteers</vt:lpstr>
      <vt:lpstr>Developing your volunteer program</vt:lpstr>
      <vt:lpstr>  “Give me where to stand, and I will move the earth.”   </vt:lpstr>
      <vt:lpstr>Steps for Developing Your Volunteer Program</vt:lpstr>
      <vt:lpstr>Points to Ponder</vt:lpstr>
      <vt:lpstr>Remember…</vt:lpstr>
      <vt:lpstr>Thank You!  LaToya Devezin ldevezin@neworleanspubliclibrary.org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ENGAGING VOLUNTEERS</dc:title>
  <dc:creator>LaToyaD</dc:creator>
  <cp:lastModifiedBy>boundj</cp:lastModifiedBy>
  <cp:revision>31</cp:revision>
  <dcterms:created xsi:type="dcterms:W3CDTF">2012-04-20T02:56:02Z</dcterms:created>
  <dcterms:modified xsi:type="dcterms:W3CDTF">2012-05-04T01:17:04Z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TC103853799990</vt:lpwstr>
  </property>
</Properties>
</file>