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60" r:id="rId4"/>
    <p:sldId id="265" r:id="rId5"/>
    <p:sldId id="263" r:id="rId6"/>
    <p:sldId id="267" r:id="rId7"/>
    <p:sldId id="261" r:id="rId8"/>
    <p:sldId id="264" r:id="rId9"/>
    <p:sldId id="262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5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022AA-6F22-4F7E-A671-34568531F675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46618E-F6B6-4EF8-B544-BA8FA467EBC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6618E-F6B6-4EF8-B544-BA8FA467EBC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6618E-F6B6-4EF8-B544-BA8FA467EBC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6618E-F6B6-4EF8-B544-BA8FA467EBC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6618E-F6B6-4EF8-B544-BA8FA467EBC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6618E-F6B6-4EF8-B544-BA8FA467EBC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6618E-F6B6-4EF8-B544-BA8FA467EBC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6618E-F6B6-4EF8-B544-BA8FA467EBC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6618E-F6B6-4EF8-B544-BA8FA467EBC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6618E-F6B6-4EF8-B544-BA8FA467EBC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6A77-6D4E-40F9-B3A1-1FA334B97F92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E131-793B-42C5-9EB9-FBB2BB92E4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6A77-6D4E-40F9-B3A1-1FA334B97F92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E131-793B-42C5-9EB9-FBB2BB92E4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6A77-6D4E-40F9-B3A1-1FA334B97F92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E131-793B-42C5-9EB9-FBB2BB92E4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6A77-6D4E-40F9-B3A1-1FA334B97F92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E131-793B-42C5-9EB9-FBB2BB92E4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6A77-6D4E-40F9-B3A1-1FA334B97F92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E131-793B-42C5-9EB9-FBB2BB92E4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6A77-6D4E-40F9-B3A1-1FA334B97F92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E131-793B-42C5-9EB9-FBB2BB92E4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6A77-6D4E-40F9-B3A1-1FA334B97F92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E131-793B-42C5-9EB9-FBB2BB92E4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6A77-6D4E-40F9-B3A1-1FA334B97F92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E131-793B-42C5-9EB9-FBB2BB92E4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6A77-6D4E-40F9-B3A1-1FA334B97F92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1F9E131-793B-42C5-9EB9-FBB2BB92E4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6A77-6D4E-40F9-B3A1-1FA334B97F92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E131-793B-42C5-9EB9-FBB2BB92E4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6A77-6D4E-40F9-B3A1-1FA334B97F92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E131-793B-42C5-9EB9-FBB2BB92E4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0BA6A77-6D4E-40F9-B3A1-1FA334B97F92}" type="datetimeFigureOut">
              <a:rPr lang="en-US" smtClean="0"/>
              <a:pPr/>
              <a:t>5/3/2012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1F9E131-793B-42C5-9EB9-FBB2BB92E46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archivaltraining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jOwk3Kgeh1c&amp;hd=1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981200"/>
          </a:xfrm>
        </p:spPr>
        <p:txBody>
          <a:bodyPr>
            <a:noAutofit/>
          </a:bodyPr>
          <a:lstStyle/>
          <a:p>
            <a:r>
              <a:rPr lang="en-US" sz="5400" dirty="0" smtClean="0"/>
              <a:t>“Getting the Word out to Get the Participants in”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/>
          <a:p>
            <a:r>
              <a:rPr lang="en-US" dirty="0" smtClean="0"/>
              <a:t>Archival Training Collaborative</a:t>
            </a:r>
          </a:p>
          <a:p>
            <a:r>
              <a:rPr lang="en-US" dirty="0" smtClean="0"/>
              <a:t>Mona K. Vance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Background/Needs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2819400"/>
          </a:xfrm>
        </p:spPr>
        <p:txBody>
          <a:bodyPr/>
          <a:lstStyle/>
          <a:p>
            <a:r>
              <a:rPr lang="en-US" dirty="0" smtClean="0"/>
              <a:t>Past train-the-trainer workshops focused on learning how to teach the workshop</a:t>
            </a:r>
          </a:p>
          <a:p>
            <a:r>
              <a:rPr lang="en-US" dirty="0" smtClean="0"/>
              <a:t>Witnessed a need for trainers to promote and advertise their workshops for ATC</a:t>
            </a:r>
          </a:p>
          <a:p>
            <a:r>
              <a:rPr lang="en-US" dirty="0" smtClean="0"/>
              <a:t>Wanted trainers to be market through various media avenues as well as across state lines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Occurred in Jackson, Mississippi on November 3-5, 2011 at the Mississippi Department of Archives and History</a:t>
            </a:r>
          </a:p>
          <a:p>
            <a:r>
              <a:rPr lang="en-US" dirty="0" smtClean="0"/>
              <a:t>14 people from across Alabama, Louisiana, and Mississippi attended</a:t>
            </a:r>
          </a:p>
          <a:p>
            <a:r>
              <a:rPr lang="en-US" dirty="0" smtClean="0"/>
              <a:t>A chance to exchange ideas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r>
              <a:rPr lang="en-US" dirty="0" smtClean="0"/>
              <a:t>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 distinctions between marketing and public relations</a:t>
            </a:r>
          </a:p>
          <a:p>
            <a:pPr lvl="1"/>
            <a:r>
              <a:rPr lang="en-US" dirty="0" smtClean="0"/>
              <a:t>Marketing has at its core a desire to reach consumers and make them think, believe or do what you want. Public relations is more focused on influencing reputation, whether corporate or personal.</a:t>
            </a:r>
          </a:p>
          <a:p>
            <a:pPr lvl="1"/>
            <a:r>
              <a:rPr lang="en-US" dirty="0" smtClean="0"/>
              <a:t>Marketing is paid-for exposure under a company’s direct control, while public relations is free exposure</a:t>
            </a:r>
          </a:p>
          <a:p>
            <a:r>
              <a:rPr lang="en-US" dirty="0" smtClean="0"/>
              <a:t>Highlighted the various ways in which you can promote  an ATC workshop</a:t>
            </a:r>
          </a:p>
          <a:p>
            <a:pPr lvl="1"/>
            <a:r>
              <a:rPr lang="en-US" dirty="0" smtClean="0"/>
              <a:t>More than the traditional flyer or pamphlet</a:t>
            </a:r>
          </a:p>
          <a:p>
            <a:pPr lvl="1"/>
            <a:r>
              <a:rPr lang="en-US" dirty="0" smtClean="0"/>
              <a:t>Radio, television, newspaper, blogs, websites, etc.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 smtClean="0"/>
              <a:t>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76800"/>
          </a:xfrm>
        </p:spPr>
        <p:txBody>
          <a:bodyPr>
            <a:normAutofit/>
          </a:bodyPr>
          <a:lstStyle/>
          <a:p>
            <a:r>
              <a:rPr lang="en-US" sz="2000" i="1" dirty="0" smtClean="0"/>
              <a:t>Many Happy Returns: Advocacy and the Development of Archives </a:t>
            </a:r>
            <a:r>
              <a:rPr lang="en-US" sz="2000" dirty="0" smtClean="0"/>
              <a:t>Edited by Larry J. </a:t>
            </a:r>
            <a:r>
              <a:rPr lang="en-US" sz="2000" dirty="0" err="1" smtClean="0"/>
              <a:t>Hackman</a:t>
            </a:r>
            <a:endParaRPr lang="en-US" sz="2000" dirty="0" smtClean="0"/>
          </a:p>
          <a:p>
            <a:r>
              <a:rPr lang="en-US" sz="2000" i="1" dirty="0" smtClean="0"/>
              <a:t>365 Ideas for Recruiting, Retaining, Motivating, and Rewarding Your Volunteers: A Complete Guide for Nonprofit Organizations </a:t>
            </a:r>
            <a:r>
              <a:rPr lang="en-US" sz="2000" dirty="0" smtClean="0"/>
              <a:t>by Sunny Fader</a:t>
            </a:r>
          </a:p>
          <a:p>
            <a:r>
              <a:rPr lang="en-US" sz="2000" i="1" dirty="0" smtClean="0"/>
              <a:t>Public Relations for Dummies </a:t>
            </a:r>
            <a:r>
              <a:rPr lang="en-US" sz="2000" dirty="0" smtClean="0"/>
              <a:t>(2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Edition) by Eric </a:t>
            </a:r>
            <a:r>
              <a:rPr lang="en-US" sz="2000" dirty="0" err="1" smtClean="0"/>
              <a:t>Yaverbaum</a:t>
            </a:r>
            <a:endParaRPr lang="en-US" sz="2000" dirty="0" smtClean="0"/>
          </a:p>
          <a:p>
            <a:r>
              <a:rPr lang="en-US" sz="2000" i="1" dirty="0" smtClean="0"/>
              <a:t>Marketing Workbook for Nonprofit Organizations Volume I: Develop the Plan </a:t>
            </a:r>
            <a:r>
              <a:rPr lang="en-US" sz="2000" dirty="0" smtClean="0"/>
              <a:t>by Gary J. Stern</a:t>
            </a:r>
          </a:p>
          <a:p>
            <a:r>
              <a:rPr lang="en-US" sz="2000" i="1" dirty="0" smtClean="0"/>
              <a:t>The Nonprofit Marketing Guide: High Impact, Low-Cost Ways to Build Support for Your Good Cause </a:t>
            </a:r>
            <a:r>
              <a:rPr lang="en-US" sz="2000" dirty="0" smtClean="0"/>
              <a:t>by </a:t>
            </a:r>
            <a:r>
              <a:rPr lang="en-US" sz="2000" dirty="0" err="1" smtClean="0"/>
              <a:t>Kivi</a:t>
            </a:r>
            <a:r>
              <a:rPr lang="en-US" sz="2000" dirty="0" smtClean="0"/>
              <a:t> </a:t>
            </a:r>
            <a:r>
              <a:rPr lang="en-US" sz="2000" dirty="0" err="1" smtClean="0"/>
              <a:t>Leroux</a:t>
            </a:r>
            <a:r>
              <a:rPr lang="en-US" sz="2000" dirty="0" smtClean="0"/>
              <a:t> Miller</a:t>
            </a:r>
          </a:p>
          <a:p>
            <a:r>
              <a:rPr lang="en-US" sz="2000" i="1" dirty="0" smtClean="0"/>
              <a:t>The New Breed: Understanding and Equipping the 21</a:t>
            </a:r>
            <a:r>
              <a:rPr lang="en-US" sz="2000" i="1" baseline="30000" dirty="0" smtClean="0"/>
              <a:t>st</a:t>
            </a:r>
            <a:r>
              <a:rPr lang="en-US" sz="2000" i="1" dirty="0" smtClean="0"/>
              <a:t> Century Volunteer </a:t>
            </a:r>
            <a:r>
              <a:rPr lang="en-US" sz="2000" dirty="0" smtClean="0"/>
              <a:t>by Jonathan McKee and Thomas W. McKee</a:t>
            </a:r>
          </a:p>
          <a:p>
            <a:r>
              <a:rPr lang="en-US" sz="2000" i="1" dirty="0" smtClean="0"/>
              <a:t>Forces for Good: The Six Practices of High-Impact Nonprofits </a:t>
            </a:r>
            <a:r>
              <a:rPr lang="en-US" sz="2000" dirty="0" smtClean="0"/>
              <a:t>by Leslie R. Crutchfield and Heather McLeod Grant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Already Had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ATC Brochure</a:t>
            </a:r>
          </a:p>
          <a:p>
            <a:endParaRPr lang="en-US" dirty="0"/>
          </a:p>
        </p:txBody>
      </p:sp>
      <p:pic>
        <p:nvPicPr>
          <p:cNvPr id="4" name="Picture 3" descr="atc brochure_outsi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590800"/>
            <a:ext cx="4025411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atc brochure_inside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2590800"/>
            <a:ext cx="4190999" cy="32054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57200" y="58674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Outside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029200" y="58674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Inside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72312"/>
          </a:xfrm>
        </p:spPr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Television</a:t>
            </a:r>
          </a:p>
          <a:p>
            <a:pPr lvl="1"/>
            <a:r>
              <a:rPr lang="en-US" dirty="0" smtClean="0"/>
              <a:t>Local community spots</a:t>
            </a:r>
          </a:p>
          <a:p>
            <a:pPr lvl="1"/>
            <a:r>
              <a:rPr lang="en-US" dirty="0" smtClean="0"/>
              <a:t>“Mid-Morning with </a:t>
            </a:r>
            <a:r>
              <a:rPr lang="en-US" dirty="0" err="1" smtClean="0"/>
              <a:t>Aundrea</a:t>
            </a:r>
            <a:r>
              <a:rPr lang="en-US" dirty="0" smtClean="0"/>
              <a:t>” at WCBI in Columbus, MS</a:t>
            </a:r>
          </a:p>
          <a:p>
            <a:r>
              <a:rPr lang="en-US" dirty="0" smtClean="0"/>
              <a:t>Radio Stations</a:t>
            </a:r>
          </a:p>
          <a:p>
            <a:pPr lvl="1"/>
            <a:r>
              <a:rPr lang="en-US" dirty="0" smtClean="0"/>
              <a:t>Public Service Announcements</a:t>
            </a:r>
          </a:p>
          <a:p>
            <a:pPr lvl="1"/>
            <a:r>
              <a:rPr lang="en-US" dirty="0" smtClean="0"/>
              <a:t>WLNA in Sunflower County, MS</a:t>
            </a:r>
          </a:p>
          <a:p>
            <a:r>
              <a:rPr lang="en-US" dirty="0" smtClean="0"/>
              <a:t>Blogs/Social Media</a:t>
            </a:r>
          </a:p>
          <a:p>
            <a:pPr lvl="1"/>
            <a:r>
              <a:rPr lang="en-US" dirty="0" smtClean="0"/>
              <a:t>“Local History Announcements” Columbus-Lowndes Public Library</a:t>
            </a:r>
          </a:p>
          <a:p>
            <a:pPr lvl="1"/>
            <a:r>
              <a:rPr lang="en-US" dirty="0" smtClean="0"/>
              <a:t>ATC </a:t>
            </a:r>
            <a:r>
              <a:rPr lang="en-US" dirty="0" err="1" smtClean="0"/>
              <a:t>Facebook</a:t>
            </a:r>
            <a:r>
              <a:rPr lang="en-US" dirty="0" smtClean="0"/>
              <a:t> page </a:t>
            </a:r>
            <a:r>
              <a:rPr lang="en-US" dirty="0" smtClean="0">
                <a:hlinkClick r:id="rId3"/>
              </a:rPr>
              <a:t>https://www.facebook.com/#!/groups/125017918118/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Website and 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Website</a:t>
            </a:r>
          </a:p>
          <a:p>
            <a:pPr lvl="1"/>
            <a:r>
              <a:rPr lang="en-US" dirty="0" smtClean="0">
                <a:hlinkClick r:id="rId3"/>
              </a:rPr>
              <a:t>http://archivaltraining.org</a:t>
            </a:r>
            <a:r>
              <a:rPr lang="en-US" dirty="0" smtClean="0"/>
              <a:t> </a:t>
            </a:r>
          </a:p>
          <a:p>
            <a:r>
              <a:rPr lang="en-US" dirty="0" smtClean="0"/>
              <a:t>Video</a:t>
            </a:r>
          </a:p>
          <a:p>
            <a:pPr lvl="1"/>
            <a:r>
              <a:rPr lang="en-US" dirty="0" smtClean="0"/>
              <a:t>Used to promote ATC workshops to a mass audience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hlinkClick r:id="rId4"/>
              </a:rPr>
              <a:t>http://www.youtube.com/watch?v=jOwk3Kgeh1c&amp;hd=1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pPr lvl="1"/>
            <a:r>
              <a:rPr lang="en-US" dirty="0" smtClean="0"/>
              <a:t>Produced by Travis Williams, an SLIS student at LSU</a:t>
            </a:r>
          </a:p>
          <a:p>
            <a:pPr lvl="1"/>
            <a:r>
              <a:rPr lang="en-US" dirty="0" smtClean="0"/>
              <a:t>Over 920 views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874520"/>
          </a:xfrm>
        </p:spPr>
        <p:txBody>
          <a:bodyPr/>
          <a:lstStyle/>
          <a:p>
            <a:r>
              <a:rPr lang="en-US" dirty="0" smtClean="0"/>
              <a:t>Trainers now have to tools to promote and market their workshops </a:t>
            </a:r>
          </a:p>
          <a:p>
            <a:r>
              <a:rPr lang="en-US" dirty="0" smtClean="0"/>
              <a:t>ATC anticipates greater success with the workshops over the course of the next year and into the future.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712720"/>
          </a:xfrm>
        </p:spPr>
        <p:txBody>
          <a:bodyPr/>
          <a:lstStyle/>
          <a:p>
            <a:r>
              <a:rPr lang="en-US" dirty="0" smtClean="0"/>
              <a:t>How do you currently promote and publicize your events and programs?</a:t>
            </a:r>
          </a:p>
          <a:p>
            <a:r>
              <a:rPr lang="en-US" dirty="0" smtClean="0"/>
              <a:t>Do you know of any ideas that we did not mention?</a:t>
            </a:r>
          </a:p>
          <a:p>
            <a:r>
              <a:rPr lang="en-US" dirty="0" smtClean="0"/>
              <a:t>Have you operated a public relations campaign to promote something at your institution?  If so, how did it go?  Successes?  Failures?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515</TotalTime>
  <Words>487</Words>
  <Application>Microsoft Office PowerPoint</Application>
  <PresentationFormat>On-screen Show (4:3)</PresentationFormat>
  <Paragraphs>64</Paragraphs>
  <Slides>10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“Getting the Word out to Get the Participants in”</vt:lpstr>
      <vt:lpstr>Background/Needs</vt:lpstr>
      <vt:lpstr>Training</vt:lpstr>
      <vt:lpstr>Covered</vt:lpstr>
      <vt:lpstr>Books</vt:lpstr>
      <vt:lpstr>Already Had</vt:lpstr>
      <vt:lpstr>Examples</vt:lpstr>
      <vt:lpstr>Website and Video</vt:lpstr>
      <vt:lpstr>Outcome</vt:lpstr>
      <vt:lpstr>Consider…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“Getting the Word out to Get the Participants in”</dc:title>
  <dc:creator>vancem</dc:creator>
  <cp:lastModifiedBy>boundj</cp:lastModifiedBy>
  <cp:revision>60</cp:revision>
  <dcterms:created xsi:type="dcterms:W3CDTF">2012-04-19T15:44:51Z</dcterms:created>
  <dcterms:modified xsi:type="dcterms:W3CDTF">2012-05-04T01:25:57Z</dcterms:modified>
</cp:coreProperties>
</file>